
<file path=[Content_Types].xml><?xml version="1.0" encoding="utf-8"?>
<Types xmlns="http://schemas.openxmlformats.org/package/2006/content-types"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91" r:id="rId1"/>
  </p:sldMasterIdLst>
  <p:notesMasterIdLst>
    <p:notesMasterId r:id="rId12"/>
  </p:notesMasterIdLst>
  <p:handoutMasterIdLst>
    <p:handoutMasterId r:id="rId13"/>
  </p:handoutMasterIdLst>
  <p:sldIdLst>
    <p:sldId id="425" r:id="rId2"/>
    <p:sldId id="429" r:id="rId3"/>
    <p:sldId id="439" r:id="rId4"/>
    <p:sldId id="460" r:id="rId5"/>
    <p:sldId id="441" r:id="rId6"/>
    <p:sldId id="461" r:id="rId7"/>
    <p:sldId id="462" r:id="rId8"/>
    <p:sldId id="454" r:id="rId9"/>
    <p:sldId id="463" r:id="rId10"/>
    <p:sldId id="437" r:id="rId11"/>
  </p:sldIdLst>
  <p:sldSz cx="10693400" cy="7561263"/>
  <p:notesSz cx="6807200" cy="9939338"/>
  <p:defaultTextStyle>
    <a:defPPr>
      <a:defRPr lang="ko-KR"/>
    </a:defPPr>
    <a:lvl1pPr marL="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>
          <p15:clr>
            <a:srgbClr val="A4A3A4"/>
          </p15:clr>
        </p15:guide>
        <p15:guide id="2" pos="3367">
          <p15:clr>
            <a:srgbClr val="A4A3A4"/>
          </p15:clr>
        </p15:guide>
        <p15:guide id="3" pos="6451">
          <p15:clr>
            <a:srgbClr val="A4A3A4"/>
          </p15:clr>
        </p15:guide>
        <p15:guide id="4" pos="28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 " initials="" lastIdx="2" clrIdx="0"/>
  <p:cmAuthor id="2" name="박 종수" initials="박종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TxStyle/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TxStyle/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505E3EF-67EA-436B-97B2-0124C06EBD24}" styleName="보통 스타일 4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TxStyle/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84" autoAdjust="0"/>
    <p:restoredTop sz="83958" autoAdjust="0"/>
  </p:normalViewPr>
  <p:slideViewPr>
    <p:cSldViewPr>
      <p:cViewPr varScale="1">
        <p:scale>
          <a:sx n="60" d="100"/>
          <a:sy n="60" d="100"/>
        </p:scale>
        <p:origin x="96" y="312"/>
      </p:cViewPr>
      <p:guideLst>
        <p:guide orient="horz" pos="2381"/>
        <p:guide pos="3367"/>
        <p:guide pos="6451"/>
        <p:guide pos="283"/>
      </p:guideLst>
    </p:cSldViewPr>
  </p:slideViewPr>
  <p:outlineViewPr>
    <p:cViewPr>
      <p:scale>
        <a:sx n="33" d="100"/>
        <a:sy n="33" d="100"/>
      </p:scale>
      <p:origin x="0" y="-2189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howGuides="1">
      <p:cViewPr varScale="1">
        <p:scale>
          <a:sx n="113" d="100"/>
          <a:sy n="113" d="100"/>
        </p:scale>
        <p:origin x="428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6" cy="498693"/>
          </a:xfrm>
          <a:prstGeom prst="rect">
            <a:avLst/>
          </a:prstGeom>
        </p:spPr>
        <p:txBody>
          <a:bodyPr vert="horz" lIns="92236" tIns="46118" rIns="92236" bIns="46118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>
              <a:latin typeface="맑은 고딕"/>
              <a:ea typeface="맑은 고딕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5839" y="0"/>
            <a:ext cx="2949786" cy="498693"/>
          </a:xfrm>
          <a:prstGeom prst="rect">
            <a:avLst/>
          </a:prstGeom>
        </p:spPr>
        <p:txBody>
          <a:bodyPr vert="horz" lIns="92236" tIns="46118" rIns="92236" bIns="46118"/>
          <a:lstStyle>
            <a:lvl1pPr algn="r">
              <a:defRPr sz="1200"/>
            </a:lvl1pPr>
          </a:lstStyle>
          <a:p>
            <a:pPr lvl="0">
              <a:defRPr/>
            </a:pPr>
            <a:fld id="{C0A65474-27D2-4075-AA73-A4175FBC0988}" type="datetime1">
              <a:rPr lang="ko-KR" altLang="en-US">
                <a:latin typeface="맑은 고딕"/>
                <a:ea typeface="맑은 고딕"/>
              </a:rPr>
              <a:pPr lvl="0">
                <a:defRPr/>
              </a:pPr>
              <a:t>2023-03-06</a:t>
            </a:fld>
            <a:endParaRPr lang="ko-KR" altLang="en-US">
              <a:latin typeface="맑은 고딕"/>
              <a:ea typeface="맑은 고딕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648"/>
            <a:ext cx="2949786" cy="498691"/>
          </a:xfrm>
          <a:prstGeom prst="rect">
            <a:avLst/>
          </a:prstGeom>
        </p:spPr>
        <p:txBody>
          <a:bodyPr vert="horz" lIns="92236" tIns="46118" rIns="92236" bIns="46118" anchor="b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>
              <a:latin typeface="맑은 고딕"/>
              <a:ea typeface="맑은 고딕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5839" y="9440648"/>
            <a:ext cx="2949786" cy="498691"/>
          </a:xfrm>
          <a:prstGeom prst="rect">
            <a:avLst/>
          </a:prstGeom>
        </p:spPr>
        <p:txBody>
          <a:bodyPr vert="horz" lIns="92236" tIns="46118" rIns="92236" bIns="46118" anchor="b"/>
          <a:lstStyle>
            <a:lvl1pPr algn="r">
              <a:defRPr sz="1200"/>
            </a:lvl1pPr>
          </a:lstStyle>
          <a:p>
            <a:pPr lvl="0">
              <a:defRPr/>
            </a:pPr>
            <a:fld id="{115504A7-3036-46FB-961F-0ACA1C6CCEA4}" type="slidenum">
              <a:rPr lang="ko-KR" altLang="en-US">
                <a:latin typeface="맑은 고딕"/>
                <a:ea typeface="맑은 고딕"/>
              </a:rPr>
              <a:pPr lvl="0">
                <a:defRPr/>
              </a:pPr>
              <a:t>‹#›</a:t>
            </a:fld>
            <a:endParaRPr lang="ko-KR" altLang="en-US">
              <a:latin typeface="맑은 고딕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57505A8C-A65A-4570-8A9B-144C9BE57456}" type="datetime1">
              <a:rPr lang="ko-KR" altLang="en-US"/>
              <a:pPr lvl="0">
                <a:defRPr/>
              </a:pPr>
              <a:t>2023-03-06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031875" y="1243013"/>
            <a:ext cx="47434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5125" cy="3913187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/>
            </a:pPr>
            <a:r>
              <a:rPr lang="ko-KR" altLang="en-US"/>
              <a:t>마스터 텍스트 스타일 편집</a:t>
            </a:r>
          </a:p>
          <a:p>
            <a:pPr lvl="1">
              <a:defRPr/>
            </a:pPr>
            <a:r>
              <a:rPr lang="ko-KR" altLang="en-US"/>
              <a:t>둘째 수준</a:t>
            </a:r>
          </a:p>
          <a:p>
            <a:pPr lvl="2">
              <a:defRPr/>
            </a:pPr>
            <a:r>
              <a:rPr lang="ko-KR" altLang="en-US"/>
              <a:t>셋째 수준</a:t>
            </a:r>
          </a:p>
          <a:p>
            <a:pPr lvl="3">
              <a:defRPr/>
            </a:pPr>
            <a:r>
              <a:rPr lang="ko-KR" altLang="en-US"/>
              <a:t>넷째 수준</a:t>
            </a:r>
          </a:p>
          <a:p>
            <a:pPr lvl="4">
              <a:defRPr/>
            </a:pPr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4F5DAF76-D7CC-491E-9416-03420905295C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이번 시간에는 </a:t>
            </a:r>
            <a:r>
              <a:rPr lang="en-US" altLang="ko-KR"/>
              <a:t>‘</a:t>
            </a:r>
            <a:r>
              <a:rPr lang="ko-KR" altLang="en-US"/>
              <a:t>학교폭력 예방의 첫걸음</a:t>
            </a:r>
            <a:r>
              <a:rPr lang="en-US" altLang="ko-KR"/>
              <a:t>’</a:t>
            </a:r>
            <a:r>
              <a:rPr lang="ko-KR" altLang="en-US"/>
              <a:t>라는 주제로 학교폭력에 대해 알아보고 시간을 갖겠습니다</a:t>
            </a:r>
            <a:r>
              <a:rPr lang="en-US" altLang="ko-KR"/>
              <a:t>.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>
              <a:defRPr/>
            </a:pP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세상에는 나와 동일한 사람은 없습니다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모두가 서로 다른 생각과 성격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취향 등을 가지고 있는 것은 당연한 일입니다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서로 다를 뿐입니다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우리는 서로 다르다고 생각하면서도 틀렸다는 오해를 하곤 합니다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서로의 다른 모습을 틀렸다고 판단하지 말고 있는 그대로 받아들이면 어떨까요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</a:p>
          <a:p>
            <a:pPr latinLnBrk="1">
              <a:defRPr/>
            </a:pP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오늘 우리는 서로가 얼마나 비슷하고 얼마나 다른지를 알아보고자 합니다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>
              <a:defRPr/>
            </a:pPr>
            <a:endParaRPr lang="ko-KR" altLang="en-US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10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0269B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ko-KR" altLang="en-US" sz="2400" spc="-30" dirty="0">
              <a:ln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  <a:solidFill>
                <a:srgbClr val="FFC000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 b="0" baseline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b="0" baseline="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471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5CAA09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 b="0" baseline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b="0" baseline="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805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9B85B5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 b="0" baseline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b="0" baseline="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395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3621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0250" y="1884363"/>
            <a:ext cx="9221788" cy="3146425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0250" y="5059363"/>
            <a:ext cx="9221788" cy="1654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1905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35013" y="2012950"/>
            <a:ext cx="4535487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22900" y="2012950"/>
            <a:ext cx="4535488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7209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6600" y="1854200"/>
            <a:ext cx="4524375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36600" y="2762250"/>
            <a:ext cx="4524375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13375" y="1854200"/>
            <a:ext cx="4546600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13375" y="2762250"/>
            <a:ext cx="4546600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0503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2945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7095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1844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60487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2012950"/>
            <a:ext cx="9223375" cy="47974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79852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53338" y="403225"/>
            <a:ext cx="2305050" cy="6407150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403225"/>
            <a:ext cx="6765925" cy="64071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2357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882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73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emf"/><Relationship Id="rId11" Type="http://schemas.openxmlformats.org/officeDocument/2006/relationships/image" Target="../media/image10.gif"/><Relationship Id="rId5" Type="http://schemas.openxmlformats.org/officeDocument/2006/relationships/image" Target="../media/image4.wmf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그림 5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329" y="2941165"/>
            <a:ext cx="2878742" cy="205993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46" b="2071"/>
          <a:stretch/>
        </p:blipFill>
        <p:spPr>
          <a:xfrm>
            <a:off x="0" y="4803113"/>
            <a:ext cx="10690138" cy="1808703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004212" y="727819"/>
            <a:ext cx="2684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spc="-150" dirty="0">
                <a:ln>
                  <a:solidFill>
                    <a:prstClr val="black">
                      <a:alpha val="500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중학교</a:t>
            </a:r>
          </a:p>
        </p:txBody>
      </p:sp>
      <p:grpSp>
        <p:nvGrpSpPr>
          <p:cNvPr id="11" name="그룹 10"/>
          <p:cNvGrpSpPr/>
          <p:nvPr/>
        </p:nvGrpSpPr>
        <p:grpSpPr>
          <a:xfrm>
            <a:off x="1575590" y="1653209"/>
            <a:ext cx="7495328" cy="1074698"/>
            <a:chOff x="1571194" y="1653209"/>
            <a:chExt cx="7495328" cy="1074698"/>
          </a:xfrm>
        </p:grpSpPr>
        <p:sp>
          <p:nvSpPr>
            <p:cNvPr id="7" name="직사각형 6"/>
            <p:cNvSpPr/>
            <p:nvPr/>
          </p:nvSpPr>
          <p:spPr>
            <a:xfrm>
              <a:off x="1787281" y="1686548"/>
              <a:ext cx="7110046" cy="104135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base" latinLnBrk="0">
                <a:spcBef>
                  <a:spcPct val="0"/>
                </a:spcBef>
                <a:spcAft>
                  <a:spcPts val="600"/>
                </a:spcAft>
                <a:defRPr/>
              </a:pPr>
              <a:r>
                <a:rPr kumimoji="1" lang="ko-KR" altLang="en-US" sz="5800" b="1" spc="-15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073BD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‘나’ ‘너’ 그리고 ‘우리’</a:t>
              </a:r>
            </a:p>
          </p:txBody>
        </p:sp>
        <p:pic>
          <p:nvPicPr>
            <p:cNvPr id="36" name="그림 35"/>
            <p:cNvPicPr>
              <a:picLocks noChangeAspect="1"/>
            </p:cNvPicPr>
            <p:nvPr/>
          </p:nvPicPr>
          <p:blipFill rotWithShape="1">
            <a:blip r:embed="rId5"/>
            <a:srcRect b="57970"/>
            <a:stretch/>
          </p:blipFill>
          <p:spPr>
            <a:xfrm>
              <a:off x="1571194" y="1653209"/>
              <a:ext cx="687324" cy="436847"/>
            </a:xfrm>
            <a:prstGeom prst="rect">
              <a:avLst/>
            </a:prstGeom>
          </p:spPr>
        </p:pic>
        <p:pic>
          <p:nvPicPr>
            <p:cNvPr id="37" name="그림 36"/>
            <p:cNvPicPr>
              <a:picLocks noChangeAspect="1"/>
            </p:cNvPicPr>
            <p:nvPr/>
          </p:nvPicPr>
          <p:blipFill rotWithShape="1">
            <a:blip r:embed="rId5"/>
            <a:srcRect b="57970"/>
            <a:stretch/>
          </p:blipFill>
          <p:spPr>
            <a:xfrm flipH="1" flipV="1">
              <a:off x="8379198" y="1653209"/>
              <a:ext cx="687324" cy="436847"/>
            </a:xfrm>
            <a:prstGeom prst="rect">
              <a:avLst/>
            </a:prstGeom>
          </p:spPr>
        </p:pic>
      </p:grpSp>
      <p:grpSp>
        <p:nvGrpSpPr>
          <p:cNvPr id="47" name="그룹 46"/>
          <p:cNvGrpSpPr/>
          <p:nvPr/>
        </p:nvGrpSpPr>
        <p:grpSpPr>
          <a:xfrm>
            <a:off x="5346700" y="0"/>
            <a:ext cx="0" cy="695325"/>
            <a:chOff x="5346700" y="0"/>
            <a:chExt cx="0" cy="753626"/>
          </a:xfrm>
        </p:grpSpPr>
        <p:cxnSp>
          <p:nvCxnSpPr>
            <p:cNvPr id="40" name="직선 연결선 39"/>
            <p:cNvCxnSpPr/>
            <p:nvPr/>
          </p:nvCxnSpPr>
          <p:spPr>
            <a:xfrm>
              <a:off x="5346700" y="0"/>
              <a:ext cx="0" cy="753626"/>
            </a:xfrm>
            <a:prstGeom prst="line">
              <a:avLst/>
            </a:prstGeom>
            <a:ln w="19050">
              <a:solidFill>
                <a:srgbClr val="0269B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직선 연결선 41"/>
            <p:cNvCxnSpPr/>
            <p:nvPr/>
          </p:nvCxnSpPr>
          <p:spPr>
            <a:xfrm>
              <a:off x="5346700" y="512466"/>
              <a:ext cx="0" cy="24116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6" name="그림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32581" y="3378110"/>
            <a:ext cx="1632177" cy="2915195"/>
          </a:xfrm>
          <a:prstGeom prst="rect">
            <a:avLst/>
          </a:prstGeom>
        </p:spPr>
      </p:pic>
      <p:pic>
        <p:nvPicPr>
          <p:cNvPr id="27" name="그림 2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32410" y="3378110"/>
            <a:ext cx="1752888" cy="2915195"/>
          </a:xfrm>
          <a:prstGeom prst="rect">
            <a:avLst/>
          </a:prstGeom>
        </p:spPr>
      </p:pic>
      <p:grpSp>
        <p:nvGrpSpPr>
          <p:cNvPr id="23" name="그룹 22"/>
          <p:cNvGrpSpPr/>
          <p:nvPr/>
        </p:nvGrpSpPr>
        <p:grpSpPr>
          <a:xfrm>
            <a:off x="315993" y="6833326"/>
            <a:ext cx="9844285" cy="509582"/>
            <a:chOff x="435568" y="6833326"/>
            <a:chExt cx="9844285" cy="509582"/>
          </a:xfrm>
        </p:grpSpPr>
        <p:pic>
          <p:nvPicPr>
            <p:cNvPr id="24" name="그림 2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5568" y="6833326"/>
              <a:ext cx="1606732" cy="509582"/>
            </a:xfrm>
            <a:prstGeom prst="rect">
              <a:avLst/>
            </a:prstGeom>
          </p:spPr>
        </p:pic>
        <p:pic>
          <p:nvPicPr>
            <p:cNvPr id="28" name="그림 27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5092" y="6901625"/>
              <a:ext cx="1954786" cy="412813"/>
            </a:xfrm>
            <a:prstGeom prst="rect">
              <a:avLst/>
            </a:prstGeom>
          </p:spPr>
        </p:pic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82670" y="6940536"/>
              <a:ext cx="2327195" cy="334990"/>
            </a:xfrm>
            <a:prstGeom prst="rect">
              <a:avLst/>
            </a:prstGeom>
          </p:spPr>
        </p:pic>
        <p:pic>
          <p:nvPicPr>
            <p:cNvPr id="30" name="그림 29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52658" y="6932707"/>
              <a:ext cx="2327195" cy="321296"/>
            </a:xfrm>
            <a:prstGeom prst="rect">
              <a:avLst/>
            </a:prstGeom>
          </p:spPr>
        </p:pic>
      </p:grpSp>
      <p:grpSp>
        <p:nvGrpSpPr>
          <p:cNvPr id="2" name="그룹 1"/>
          <p:cNvGrpSpPr/>
          <p:nvPr/>
        </p:nvGrpSpPr>
        <p:grpSpPr>
          <a:xfrm>
            <a:off x="4386177" y="1124931"/>
            <a:ext cx="1921046" cy="461665"/>
            <a:chOff x="3888331" y="1124931"/>
            <a:chExt cx="1921046" cy="461665"/>
          </a:xfrm>
        </p:grpSpPr>
        <p:grpSp>
          <p:nvGrpSpPr>
            <p:cNvPr id="18" name="그룹 17"/>
            <p:cNvGrpSpPr/>
            <p:nvPr/>
          </p:nvGrpSpPr>
          <p:grpSpPr>
            <a:xfrm>
              <a:off x="3888331" y="1131764"/>
              <a:ext cx="1921046" cy="447998"/>
              <a:chOff x="3689700" y="1131764"/>
              <a:chExt cx="1921046" cy="447998"/>
            </a:xfrm>
          </p:grpSpPr>
          <p:sp>
            <p:nvSpPr>
              <p:cNvPr id="19" name="자유형 18"/>
              <p:cNvSpPr/>
              <p:nvPr/>
            </p:nvSpPr>
            <p:spPr>
              <a:xfrm>
                <a:off x="368970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자유형 19"/>
              <p:cNvSpPr/>
              <p:nvPr/>
            </p:nvSpPr>
            <p:spPr>
              <a:xfrm flipH="1">
                <a:off x="440090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자유형 24"/>
              <p:cNvSpPr/>
              <p:nvPr/>
            </p:nvSpPr>
            <p:spPr>
              <a:xfrm flipH="1">
                <a:off x="488985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1" name="TextBox 30"/>
            <p:cNvSpPr txBox="1"/>
            <p:nvPr/>
          </p:nvSpPr>
          <p:spPr>
            <a:xfrm>
              <a:off x="4083923" y="1124931"/>
              <a:ext cx="1529862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fontAlgn="ctr" latinLnBrk="0"/>
              <a:r>
                <a:rPr lang="ko-KR" altLang="en-US" sz="2400" b="1" spc="-150" dirty="0" smtClean="0"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공감</a:t>
              </a:r>
              <a:endParaRPr lang="ko-KR" altLang="en-US" sz="2400" b="1" spc="-150" dirty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565040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그림 39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  <p:sp>
        <p:nvSpPr>
          <p:cNvPr id="30" name="직사각형 29"/>
          <p:cNvSpPr/>
          <p:nvPr/>
        </p:nvSpPr>
        <p:spPr>
          <a:xfrm>
            <a:off x="0" y="2201594"/>
            <a:ext cx="10693400" cy="3172264"/>
          </a:xfrm>
          <a:prstGeom prst="rect">
            <a:avLst/>
          </a:prstGeom>
          <a:solidFill>
            <a:srgbClr val="0269B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latinLnBrk="0">
              <a:defRPr/>
            </a:pPr>
            <a:endParaRPr lang="ko-KR" altLang="en-US" sz="2400" b="1" spc="-150">
              <a:ln w="9525"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  <a:solidFill>
                <a:srgbClr val="FFC000"/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4"/>
          <a:srcRect t="67850" b="2070"/>
          <a:stretch>
            <a:fillRect/>
          </a:stretch>
        </p:blipFill>
        <p:spPr>
          <a:xfrm>
            <a:off x="0" y="4803113"/>
            <a:ext cx="10690138" cy="1808703"/>
          </a:xfrm>
          <a:prstGeom prst="rect">
            <a:avLst/>
          </a:prstGeom>
        </p:spPr>
      </p:pic>
      <p:grpSp>
        <p:nvGrpSpPr>
          <p:cNvPr id="4" name="그룹 3"/>
          <p:cNvGrpSpPr/>
          <p:nvPr/>
        </p:nvGrpSpPr>
        <p:grpSpPr>
          <a:xfrm>
            <a:off x="467819" y="2919047"/>
            <a:ext cx="9790773" cy="3237848"/>
            <a:chOff x="467819" y="2919047"/>
            <a:chExt cx="9790773" cy="3237848"/>
          </a:xfrm>
        </p:grpSpPr>
        <p:grpSp>
          <p:nvGrpSpPr>
            <p:cNvPr id="19" name="그룹 18"/>
            <p:cNvGrpSpPr/>
            <p:nvPr/>
          </p:nvGrpSpPr>
          <p:grpSpPr>
            <a:xfrm>
              <a:off x="467819" y="2919047"/>
              <a:ext cx="2867858" cy="3237848"/>
              <a:chOff x="525702" y="3235569"/>
              <a:chExt cx="2867858" cy="2921325"/>
            </a:xfrm>
          </p:grpSpPr>
          <p:sp>
            <p:nvSpPr>
              <p:cNvPr id="3" name="모서리가 둥근 직사각형 2"/>
              <p:cNvSpPr/>
              <p:nvPr/>
            </p:nvSpPr>
            <p:spPr>
              <a:xfrm>
                <a:off x="525702" y="3235569"/>
                <a:ext cx="2867858" cy="2921325"/>
              </a:xfrm>
              <a:prstGeom prst="roundRect">
                <a:avLst>
                  <a:gd name="adj" fmla="val 7806"/>
                </a:avLst>
              </a:prstGeom>
              <a:solidFill>
                <a:schemeClr val="bg1"/>
              </a:solidFill>
              <a:ln w="28575">
                <a:solidFill>
                  <a:srgbClr val="0269B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b="1" spc="-150"/>
              </a:p>
            </p:txBody>
          </p:sp>
          <p:sp>
            <p:nvSpPr>
              <p:cNvPr id="13" name="모서리가 둥근 직사각형 12"/>
              <p:cNvSpPr/>
              <p:nvPr/>
            </p:nvSpPr>
            <p:spPr>
              <a:xfrm>
                <a:off x="655556" y="3387315"/>
                <a:ext cx="2608150" cy="679740"/>
              </a:xfrm>
              <a:prstGeom prst="roundRect">
                <a:avLst>
                  <a:gd name="adj" fmla="val 16667"/>
                </a:avLst>
              </a:prstGeom>
              <a:solidFill>
                <a:srgbClr val="0269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r>
                  <a:rPr lang="ko-KR" altLang="en-US" sz="3200" b="1" spc="-150">
                    <a:solidFill>
                      <a:schemeClr val="bg1"/>
                    </a:solidFill>
                    <a:latin typeface="맑은 고딕"/>
                    <a:ea typeface="맑은 고딕"/>
                  </a:rPr>
                  <a:t>수업열기</a:t>
                </a: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704651" y="4107142"/>
                <a:ext cx="2559055" cy="530618"/>
              </a:xfrm>
              <a:prstGeom prst="rect">
                <a:avLst/>
              </a:prstGeom>
              <a:noFill/>
            </p:spPr>
            <p:txBody>
              <a:bodyPr wrap="square" anchor="t" anchorCtr="0">
                <a:spAutoFit/>
              </a:bodyPr>
              <a:lstStyle/>
              <a:p>
                <a:pPr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  <a:defRPr/>
                </a:pPr>
                <a:r>
                  <a:rPr lang="ko-KR" altLang="en-US" sz="3200" spc="-150">
                    <a:ln w="9525"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/>
                    <a:ea typeface="맑은 고딕"/>
                    <a:cs typeface="KoPubWorld돋움체 Bold"/>
                  </a:rPr>
                  <a:t>활동 안내</a:t>
                </a:r>
                <a:endParaRPr lang="ko-KR" altLang="en-US" sz="3200" spc="-150">
                  <a:solidFill>
                    <a:prstClr val="black"/>
                  </a:solidFill>
                  <a:latin typeface="맑은 고딕"/>
                  <a:ea typeface="맑은 고딕"/>
                  <a:cs typeface="KoPubWorld돋움체 Bold"/>
                </a:endParaRPr>
              </a:p>
            </p:txBody>
          </p:sp>
        </p:grpSp>
        <p:grpSp>
          <p:nvGrpSpPr>
            <p:cNvPr id="20" name="그룹 19"/>
            <p:cNvGrpSpPr/>
            <p:nvPr/>
          </p:nvGrpSpPr>
          <p:grpSpPr>
            <a:xfrm>
              <a:off x="3929276" y="2919047"/>
              <a:ext cx="2867858" cy="3237848"/>
              <a:chOff x="525702" y="3235569"/>
              <a:chExt cx="2867858" cy="2921325"/>
            </a:xfrm>
          </p:grpSpPr>
          <p:sp>
            <p:nvSpPr>
              <p:cNvPr id="21" name="모서리가 둥근 직사각형 20"/>
              <p:cNvSpPr/>
              <p:nvPr/>
            </p:nvSpPr>
            <p:spPr>
              <a:xfrm>
                <a:off x="525702" y="3235569"/>
                <a:ext cx="2867858" cy="2921325"/>
              </a:xfrm>
              <a:prstGeom prst="roundRect">
                <a:avLst>
                  <a:gd name="adj" fmla="val 7806"/>
                </a:avLst>
              </a:prstGeom>
              <a:solidFill>
                <a:schemeClr val="bg1"/>
              </a:solidFill>
              <a:ln w="28575">
                <a:solidFill>
                  <a:srgbClr val="5CAA0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b="1" spc="-150"/>
              </a:p>
            </p:txBody>
          </p:sp>
          <p:sp>
            <p:nvSpPr>
              <p:cNvPr id="22" name="모서리가 둥근 직사각형 21"/>
              <p:cNvSpPr/>
              <p:nvPr/>
            </p:nvSpPr>
            <p:spPr>
              <a:xfrm>
                <a:off x="655556" y="3387315"/>
                <a:ext cx="2608150" cy="679740"/>
              </a:xfrm>
              <a:prstGeom prst="roundRect">
                <a:avLst>
                  <a:gd name="adj" fmla="val 16667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r>
                  <a:rPr lang="ko-KR" altLang="en-US" sz="3200" b="1" spc="-150">
                    <a:solidFill>
                      <a:schemeClr val="bg1"/>
                    </a:solidFill>
                    <a:latin typeface="맑은 고딕"/>
                    <a:ea typeface="맑은 고딕"/>
                  </a:rPr>
                  <a:t>활동하기</a:t>
                </a: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704651" y="4107141"/>
                <a:ext cx="2559055" cy="2038239"/>
              </a:xfrm>
              <a:prstGeom prst="rect">
                <a:avLst/>
              </a:prstGeom>
              <a:noFill/>
            </p:spPr>
            <p:txBody>
              <a:bodyPr wrap="square" anchor="t" anchorCtr="0">
                <a:spAutoFit/>
              </a:bodyPr>
              <a:lstStyle/>
              <a:p>
                <a:pPr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  <a:defRPr/>
                </a:pPr>
                <a:r>
                  <a:rPr lang="ko-KR" altLang="en-US" sz="3200" spc="-150" dirty="0">
                    <a:ln w="9525"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/>
                    <a:ea typeface="맑은 고딕"/>
                    <a:cs typeface="KoPubWorld돋움체 Bold"/>
                  </a:rPr>
                  <a:t>‘나’ ‘너‘ 그리고 ‘우리</a:t>
                </a:r>
                <a:r>
                  <a:rPr lang="en-US" altLang="ko-KR" sz="3200" spc="-150" dirty="0">
                    <a:ln w="9525"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/>
                    <a:ea typeface="맑은 고딕"/>
                    <a:cs typeface="KoPubWorld돋움체 Bold"/>
                  </a:rPr>
                  <a:t>’</a:t>
                </a:r>
                <a:r>
                  <a:rPr lang="ko-KR" altLang="en-US" sz="3200" spc="-150" dirty="0">
                    <a:ln w="9525"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/>
                    <a:ea typeface="맑은 고딕"/>
                    <a:cs typeface="KoPubWorld돋움체 Bold"/>
                  </a:rPr>
                  <a:t> 활동하기</a:t>
                </a:r>
                <a:endParaRPr lang="ko-KR" altLang="en-US" sz="3200" spc="-150" dirty="0">
                  <a:solidFill>
                    <a:prstClr val="black"/>
                  </a:solidFill>
                  <a:latin typeface="맑은 고딕"/>
                  <a:ea typeface="맑은 고딕"/>
                  <a:cs typeface="KoPubWorld돋움체 Bold"/>
                </a:endParaRPr>
              </a:p>
            </p:txBody>
          </p:sp>
        </p:grpSp>
        <p:grpSp>
          <p:nvGrpSpPr>
            <p:cNvPr id="24" name="그룹 23"/>
            <p:cNvGrpSpPr/>
            <p:nvPr/>
          </p:nvGrpSpPr>
          <p:grpSpPr>
            <a:xfrm>
              <a:off x="7390734" y="2919047"/>
              <a:ext cx="2867858" cy="3237848"/>
              <a:chOff x="525702" y="3235569"/>
              <a:chExt cx="2867858" cy="2921325"/>
            </a:xfrm>
          </p:grpSpPr>
          <p:sp>
            <p:nvSpPr>
              <p:cNvPr id="25" name="모서리가 둥근 직사각형 24"/>
              <p:cNvSpPr/>
              <p:nvPr/>
            </p:nvSpPr>
            <p:spPr>
              <a:xfrm>
                <a:off x="525702" y="3235569"/>
                <a:ext cx="2867858" cy="2921325"/>
              </a:xfrm>
              <a:prstGeom prst="roundRect">
                <a:avLst>
                  <a:gd name="adj" fmla="val 7806"/>
                </a:avLst>
              </a:prstGeom>
              <a:solidFill>
                <a:schemeClr val="bg1"/>
              </a:solidFill>
              <a:ln w="28575">
                <a:solidFill>
                  <a:srgbClr val="9B85B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b="1" spc="-150"/>
              </a:p>
            </p:txBody>
          </p:sp>
          <p:sp>
            <p:nvSpPr>
              <p:cNvPr id="26" name="모서리가 둥근 직사각형 25"/>
              <p:cNvSpPr/>
              <p:nvPr/>
            </p:nvSpPr>
            <p:spPr>
              <a:xfrm>
                <a:off x="655556" y="3387315"/>
                <a:ext cx="2608150" cy="679740"/>
              </a:xfrm>
              <a:prstGeom prst="roundRect">
                <a:avLst>
                  <a:gd name="adj" fmla="val 16667"/>
                </a:avLst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r>
                  <a:rPr lang="ko-KR" altLang="en-US" sz="3200" b="1" spc="-150">
                    <a:solidFill>
                      <a:schemeClr val="bg1"/>
                    </a:solidFill>
                    <a:latin typeface="맑은 고딕"/>
                    <a:ea typeface="맑은 고딕"/>
                  </a:rPr>
                  <a:t>실천하기</a:t>
                </a: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704651" y="4107142"/>
                <a:ext cx="2559055" cy="530618"/>
              </a:xfrm>
              <a:prstGeom prst="rect">
                <a:avLst/>
              </a:prstGeom>
              <a:noFill/>
            </p:spPr>
            <p:txBody>
              <a:bodyPr wrap="square" anchor="t" anchorCtr="0">
                <a:spAutoFit/>
              </a:bodyPr>
              <a:lstStyle/>
              <a:p>
                <a:pPr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  <a:defRPr/>
                </a:pPr>
                <a:r>
                  <a:rPr lang="ko-KR" altLang="en-US" sz="3200" spc="-150">
                    <a:ln w="9525"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/>
                    <a:ea typeface="맑은 고딕"/>
                    <a:cs typeface="KoPubWorld돋움체 Bold"/>
                  </a:rPr>
                  <a:t>생각 나누기</a:t>
                </a:r>
                <a:endParaRPr lang="ko-KR" altLang="en-US" sz="3200" spc="-150">
                  <a:solidFill>
                    <a:prstClr val="black"/>
                  </a:solidFill>
                  <a:latin typeface="맑은 고딕"/>
                  <a:ea typeface="맑은 고딕"/>
                  <a:cs typeface="KoPubWorld돋움체 Bold"/>
                </a:endParaRPr>
              </a:p>
            </p:txBody>
          </p:sp>
        </p:grpSp>
      </p:grpSp>
      <p:grpSp>
        <p:nvGrpSpPr>
          <p:cNvPr id="36" name="그룹 35"/>
          <p:cNvGrpSpPr/>
          <p:nvPr/>
        </p:nvGrpSpPr>
        <p:grpSpPr>
          <a:xfrm>
            <a:off x="399424" y="2379294"/>
            <a:ext cx="4765794" cy="430887"/>
            <a:chOff x="399424" y="2379294"/>
            <a:chExt cx="4765794" cy="430887"/>
          </a:xfrm>
        </p:grpSpPr>
        <p:sp>
          <p:nvSpPr>
            <p:cNvPr id="29" name="TextBox 28"/>
            <p:cNvSpPr txBox="1"/>
            <p:nvPr/>
          </p:nvSpPr>
          <p:spPr>
            <a:xfrm>
              <a:off x="833579" y="2379294"/>
              <a:ext cx="4331639" cy="430887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latinLnBrk="0">
                <a:spcBef>
                  <a:spcPts val="100"/>
                </a:spcBef>
                <a:spcAft>
                  <a:spcPts val="300"/>
                </a:spcAft>
                <a:defRPr/>
              </a:pPr>
              <a:r>
                <a:rPr kumimoji="1" lang="ko-KR" altLang="en-US" sz="2800" b="1" spc="-150">
                  <a:ln w="9525"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/>
                  <a:ea typeface="맑은 고딕"/>
                </a:rPr>
                <a:t>활동 순서</a:t>
              </a:r>
              <a:endParaRPr kumimoji="1" lang="ko-KR" altLang="en-US" sz="2800" b="1" spc="-150">
                <a:solidFill>
                  <a:srgbClr val="0269B3"/>
                </a:solidFill>
                <a:latin typeface="맑은 고딕"/>
                <a:ea typeface="맑은 고딕"/>
              </a:endParaRPr>
            </a:p>
          </p:txBody>
        </p:sp>
        <p:sp>
          <p:nvSpPr>
            <p:cNvPr id="35" name="Freeform 49"/>
            <p:cNvSpPr/>
            <p:nvPr/>
          </p:nvSpPr>
          <p:spPr>
            <a:xfrm>
              <a:off x="399424" y="2442451"/>
              <a:ext cx="383625" cy="305940"/>
            </a:xfrm>
            <a:custGeom>
              <a:avLst/>
              <a:gdLst>
                <a:gd name="T0" fmla="*/ 72 w 320"/>
                <a:gd name="T1" fmla="*/ 68 h 232"/>
                <a:gd name="T2" fmla="*/ 114 w 320"/>
                <a:gd name="T3" fmla="*/ 196 h 232"/>
                <a:gd name="T4" fmla="*/ 238 w 320"/>
                <a:gd name="T5" fmla="*/ 0 h 232"/>
                <a:gd name="T6" fmla="*/ 320 w 320"/>
                <a:gd name="T7" fmla="*/ 0 h 232"/>
                <a:gd name="T8" fmla="*/ 114 w 320"/>
                <a:gd name="T9" fmla="*/ 232 h 232"/>
                <a:gd name="T10" fmla="*/ 0 w 320"/>
                <a:gd name="T11" fmla="*/ 68 h 232"/>
                <a:gd name="T12" fmla="*/ 72 w 320"/>
                <a:gd name="T13" fmla="*/ 68 h 232"/>
                <a:gd name="T14" fmla="*/ 72 w 320"/>
                <a:gd name="T15" fmla="*/ 6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0" h="232">
                  <a:moveTo>
                    <a:pt x="72" y="68"/>
                  </a:moveTo>
                  <a:lnTo>
                    <a:pt x="114" y="196"/>
                  </a:lnTo>
                  <a:lnTo>
                    <a:pt x="238" y="0"/>
                  </a:lnTo>
                  <a:lnTo>
                    <a:pt x="320" y="0"/>
                  </a:lnTo>
                  <a:lnTo>
                    <a:pt x="114" y="232"/>
                  </a:lnTo>
                  <a:lnTo>
                    <a:pt x="0" y="68"/>
                  </a:lnTo>
                  <a:lnTo>
                    <a:pt x="72" y="68"/>
                  </a:lnTo>
                  <a:lnTo>
                    <a:pt x="72" y="68"/>
                  </a:lnTo>
                  <a:close/>
                </a:path>
              </a:pathLst>
            </a:custGeom>
            <a:solidFill>
              <a:srgbClr val="0269B3"/>
            </a:solidFill>
            <a:ln>
              <a:noFill/>
            </a:ln>
          </p:spPr>
          <p:txBody>
            <a:bodyPr vert="horz" wrap="square" lIns="91440" tIns="45720" rIns="91440" bIns="45720" anchor="t" anchorCtr="0">
              <a:prstTxWarp prst="textNoShape">
                <a:avLst/>
              </a:prstTxWarp>
            </a:bodyPr>
            <a:lstStyle/>
            <a:p>
              <a:pPr lvl="0">
                <a:defRPr/>
              </a:pPr>
              <a:endParaRPr lang="ko-KR" altLang="en-US" b="1" spc="-150">
                <a:solidFill>
                  <a:prstClr val="black"/>
                </a:solidFill>
                <a:latin typeface="KoPubDotum Medium Regular"/>
                <a:ea typeface="KoPubDotum Medium Regular"/>
              </a:endParaRPr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467819" y="1645279"/>
            <a:ext cx="9774731" cy="39953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ko-KR"/>
            </a:defPPr>
            <a:lvl1pPr fontAlgn="base" latinLnBrk="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2400">
                <a:ln w="9525"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KoPub돋움체 Medium"/>
                <a:ea typeface="KoPub돋움체 Medium"/>
                <a:cs typeface="KoPubWorld돋움체 Bold"/>
              </a:defRPr>
            </a:lvl1pPr>
          </a:lstStyle>
          <a:p>
            <a:pPr lvl="0">
              <a:defRPr/>
            </a:pPr>
            <a:r>
              <a:rPr lang="ko-KR" altLang="en-US" spc="-150">
                <a:latin typeface="맑은 고딕"/>
                <a:ea typeface="맑은 고딕"/>
              </a:rPr>
              <a:t>나와 타인을 이해하여 공감 역량을 키울 수 있다</a:t>
            </a:r>
            <a:r>
              <a:rPr lang="en-US" altLang="ko-KR" spc="-150">
                <a:latin typeface="맑은 고딕"/>
                <a:ea typeface="맑은 고딕"/>
              </a:rPr>
              <a:t>.</a:t>
            </a:r>
          </a:p>
        </p:txBody>
      </p:sp>
      <p:grpSp>
        <p:nvGrpSpPr>
          <p:cNvPr id="46" name="그룹 45"/>
          <p:cNvGrpSpPr/>
          <p:nvPr/>
        </p:nvGrpSpPr>
        <p:grpSpPr>
          <a:xfrm>
            <a:off x="399424" y="1140750"/>
            <a:ext cx="4765794" cy="430887"/>
            <a:chOff x="399424" y="768542"/>
            <a:chExt cx="4765794" cy="430887"/>
          </a:xfrm>
        </p:grpSpPr>
        <p:sp>
          <p:nvSpPr>
            <p:cNvPr id="47" name="TextBox 46"/>
            <p:cNvSpPr txBox="1"/>
            <p:nvPr/>
          </p:nvSpPr>
          <p:spPr>
            <a:xfrm>
              <a:off x="833579" y="768542"/>
              <a:ext cx="4331639" cy="430887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latinLnBrk="0">
                <a:spcBef>
                  <a:spcPts val="100"/>
                </a:spcBef>
                <a:spcAft>
                  <a:spcPts val="300"/>
                </a:spcAft>
                <a:defRPr/>
              </a:pPr>
              <a:r>
                <a:rPr kumimoji="1" lang="ko-KR" altLang="en-US" sz="2800" b="1" spc="-150">
                  <a:ln w="9525"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/>
                  <a:ea typeface="맑은 고딕"/>
                </a:rPr>
                <a:t>활동 목표</a:t>
              </a:r>
              <a:endParaRPr kumimoji="1" lang="ko-KR" altLang="en-US" sz="2800" b="1" spc="-150">
                <a:solidFill>
                  <a:srgbClr val="0269B3"/>
                </a:solidFill>
                <a:latin typeface="맑은 고딕"/>
                <a:ea typeface="맑은 고딕"/>
              </a:endParaRPr>
            </a:p>
          </p:txBody>
        </p:sp>
        <p:sp>
          <p:nvSpPr>
            <p:cNvPr id="48" name="Freeform 49"/>
            <p:cNvSpPr/>
            <p:nvPr/>
          </p:nvSpPr>
          <p:spPr>
            <a:xfrm>
              <a:off x="399424" y="817632"/>
              <a:ext cx="383625" cy="305940"/>
            </a:xfrm>
            <a:custGeom>
              <a:avLst/>
              <a:gdLst>
                <a:gd name="T0" fmla="*/ 72 w 320"/>
                <a:gd name="T1" fmla="*/ 68 h 232"/>
                <a:gd name="T2" fmla="*/ 114 w 320"/>
                <a:gd name="T3" fmla="*/ 196 h 232"/>
                <a:gd name="T4" fmla="*/ 238 w 320"/>
                <a:gd name="T5" fmla="*/ 0 h 232"/>
                <a:gd name="T6" fmla="*/ 320 w 320"/>
                <a:gd name="T7" fmla="*/ 0 h 232"/>
                <a:gd name="T8" fmla="*/ 114 w 320"/>
                <a:gd name="T9" fmla="*/ 232 h 232"/>
                <a:gd name="T10" fmla="*/ 0 w 320"/>
                <a:gd name="T11" fmla="*/ 68 h 232"/>
                <a:gd name="T12" fmla="*/ 72 w 320"/>
                <a:gd name="T13" fmla="*/ 68 h 232"/>
                <a:gd name="T14" fmla="*/ 72 w 320"/>
                <a:gd name="T15" fmla="*/ 6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0" h="232">
                  <a:moveTo>
                    <a:pt x="72" y="68"/>
                  </a:moveTo>
                  <a:lnTo>
                    <a:pt x="114" y="196"/>
                  </a:lnTo>
                  <a:lnTo>
                    <a:pt x="238" y="0"/>
                  </a:lnTo>
                  <a:lnTo>
                    <a:pt x="320" y="0"/>
                  </a:lnTo>
                  <a:lnTo>
                    <a:pt x="114" y="232"/>
                  </a:lnTo>
                  <a:lnTo>
                    <a:pt x="0" y="68"/>
                  </a:lnTo>
                  <a:lnTo>
                    <a:pt x="72" y="68"/>
                  </a:lnTo>
                  <a:lnTo>
                    <a:pt x="72" y="68"/>
                  </a:lnTo>
                  <a:close/>
                </a:path>
              </a:pathLst>
            </a:custGeom>
            <a:solidFill>
              <a:srgbClr val="0269B3"/>
            </a:solidFill>
            <a:ln>
              <a:noFill/>
            </a:ln>
          </p:spPr>
          <p:txBody>
            <a:bodyPr vert="horz" wrap="square" lIns="91440" tIns="45720" rIns="91440" bIns="45720" anchor="t" anchorCtr="0">
              <a:prstTxWarp prst="textNoShape">
                <a:avLst/>
              </a:prstTxWarp>
            </a:bodyPr>
            <a:lstStyle/>
            <a:p>
              <a:pPr lvl="0">
                <a:defRPr/>
              </a:pPr>
              <a:endParaRPr lang="ko-KR" altLang="en-US" b="1" spc="-150">
                <a:solidFill>
                  <a:prstClr val="black"/>
                </a:solidFill>
                <a:latin typeface="KoPubDotum Medium Regular"/>
                <a:ea typeface="KoPubDotum Medium Regular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직사각형 78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037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/>
          </a:p>
        </p:txBody>
      </p:sp>
      <p:sp>
        <p:nvSpPr>
          <p:cNvPr id="36" name="직사각형 35"/>
          <p:cNvSpPr/>
          <p:nvPr/>
        </p:nvSpPr>
        <p:spPr>
          <a:xfrm>
            <a:off x="1228726" y="618696"/>
            <a:ext cx="9464674" cy="561768"/>
          </a:xfrm>
          <a:prstGeom prst="rect">
            <a:avLst/>
          </a:prstGeom>
          <a:gradFill>
            <a:gsLst>
              <a:gs pos="31000">
                <a:srgbClr val="FFFFFF">
                  <a:alpha val="50000"/>
                </a:srgb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0" y="618696"/>
            <a:ext cx="1890639" cy="561768"/>
            <a:chOff x="0" y="504396"/>
            <a:chExt cx="1890639" cy="561768"/>
          </a:xfrm>
        </p:grpSpPr>
        <p:sp>
          <p:nvSpPr>
            <p:cNvPr id="11" name="직사각형 10"/>
            <p:cNvSpPr/>
            <p:nvPr/>
          </p:nvSpPr>
          <p:spPr>
            <a:xfrm>
              <a:off x="1" y="504396"/>
              <a:ext cx="1133474" cy="561768"/>
            </a:xfrm>
            <a:prstGeom prst="rect">
              <a:avLst/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8" name="모서리가 둥근 직사각형 27"/>
            <p:cNvSpPr/>
            <p:nvPr/>
          </p:nvSpPr>
          <p:spPr>
            <a:xfrm>
              <a:off x="757165" y="504396"/>
              <a:ext cx="1133474" cy="561768"/>
            </a:xfrm>
            <a:prstGeom prst="roundRect">
              <a:avLst>
                <a:gd name="adj" fmla="val 50000"/>
              </a:avLst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0" y="569837"/>
              <a:ext cx="1890639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800" b="1" spc="-1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수업열기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1994163" y="714914"/>
            <a:ext cx="5800809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400" b="1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▶ 수업열기</a:t>
            </a:r>
          </a:p>
        </p:txBody>
      </p:sp>
      <p:grpSp>
        <p:nvGrpSpPr>
          <p:cNvPr id="41" name="그룹 40"/>
          <p:cNvGrpSpPr/>
          <p:nvPr/>
        </p:nvGrpSpPr>
        <p:grpSpPr>
          <a:xfrm>
            <a:off x="329371" y="1243032"/>
            <a:ext cx="10031484" cy="5776888"/>
            <a:chOff x="329371" y="1243032"/>
            <a:chExt cx="10031484" cy="5776888"/>
          </a:xfrm>
        </p:grpSpPr>
        <p:grpSp>
          <p:nvGrpSpPr>
            <p:cNvPr id="42" name="그룹 41"/>
            <p:cNvGrpSpPr/>
            <p:nvPr/>
          </p:nvGrpSpPr>
          <p:grpSpPr>
            <a:xfrm>
              <a:off x="465455" y="1243032"/>
              <a:ext cx="9762490" cy="5636338"/>
              <a:chOff x="465455" y="1483144"/>
              <a:chExt cx="9762490" cy="5311820"/>
            </a:xfrm>
          </p:grpSpPr>
          <p:sp>
            <p:nvSpPr>
              <p:cNvPr id="44" name="모서리가 둥근 직사각형 43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/>
              </a:p>
            </p:txBody>
          </p:sp>
          <p:grpSp>
            <p:nvGrpSpPr>
              <p:cNvPr id="45" name="그룹 44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46" name="그룹 45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51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52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53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  <p:grpSp>
              <p:nvGrpSpPr>
                <p:cNvPr id="47" name="그룹 46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48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49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50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</p:grpSp>
        </p:grpSp>
        <p:sp>
          <p:nvSpPr>
            <p:cNvPr id="43" name="모서리가 둥근 직사각형 42"/>
            <p:cNvSpPr/>
            <p:nvPr/>
          </p:nvSpPr>
          <p:spPr>
            <a:xfrm>
              <a:off x="329371" y="6790006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/>
            </a:p>
          </p:txBody>
        </p:sp>
      </p:grpSp>
      <p:sp>
        <p:nvSpPr>
          <p:cNvPr id="54" name="TextBox 53"/>
          <p:cNvSpPr txBox="1"/>
          <p:nvPr/>
        </p:nvSpPr>
        <p:spPr>
          <a:xfrm>
            <a:off x="1031240" y="3076003"/>
            <a:ext cx="8630920" cy="1999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60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‘다름’</a:t>
            </a:r>
            <a:r>
              <a:rPr lang="ko-KR" altLang="en-US" sz="48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과 </a:t>
            </a:r>
            <a:r>
              <a:rPr lang="ko-KR" altLang="en-US" sz="60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‘틀림</a:t>
            </a:r>
            <a:r>
              <a:rPr lang="en-US" altLang="ko-KR" sz="60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’</a:t>
            </a:r>
            <a:endParaRPr lang="ko-KR" altLang="en-US" sz="6000" b="1" spc="-80" dirty="0">
              <a:ln>
                <a:solidFill>
                  <a:schemeClr val="bg1">
                    <a:lumMod val="65000"/>
                    <a:alpha val="0"/>
                  </a:schemeClr>
                </a:solidFill>
              </a:ln>
              <a:solidFill>
                <a:srgbClr val="EE6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48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어떤 차이가 있을까요</a:t>
            </a:r>
            <a:r>
              <a:rPr lang="en-US" altLang="ko-KR" sz="48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7950398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직사각형 78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037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/>
          </a:p>
        </p:txBody>
      </p:sp>
      <p:sp>
        <p:nvSpPr>
          <p:cNvPr id="36" name="직사각형 35"/>
          <p:cNvSpPr/>
          <p:nvPr/>
        </p:nvSpPr>
        <p:spPr>
          <a:xfrm>
            <a:off x="1228726" y="618696"/>
            <a:ext cx="9464674" cy="561768"/>
          </a:xfrm>
          <a:prstGeom prst="rect">
            <a:avLst/>
          </a:prstGeom>
          <a:gradFill>
            <a:gsLst>
              <a:gs pos="31000">
                <a:srgbClr val="FFFFFF">
                  <a:alpha val="50000"/>
                </a:srgb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1" y="618696"/>
            <a:ext cx="1890638" cy="561768"/>
            <a:chOff x="1" y="504396"/>
            <a:chExt cx="1890638" cy="561768"/>
          </a:xfrm>
        </p:grpSpPr>
        <p:sp>
          <p:nvSpPr>
            <p:cNvPr id="11" name="직사각형 10"/>
            <p:cNvSpPr/>
            <p:nvPr/>
          </p:nvSpPr>
          <p:spPr>
            <a:xfrm>
              <a:off x="1" y="504396"/>
              <a:ext cx="1133474" cy="561768"/>
            </a:xfrm>
            <a:prstGeom prst="rect">
              <a:avLst/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8" name="모서리가 둥근 직사각형 27"/>
            <p:cNvSpPr/>
            <p:nvPr/>
          </p:nvSpPr>
          <p:spPr>
            <a:xfrm>
              <a:off x="757165" y="504396"/>
              <a:ext cx="1133474" cy="561768"/>
            </a:xfrm>
            <a:prstGeom prst="roundRect">
              <a:avLst>
                <a:gd name="adj" fmla="val 50000"/>
              </a:avLst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1994163" y="714914"/>
            <a:ext cx="5800809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400" b="1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▶ 수업열기</a:t>
            </a:r>
          </a:p>
        </p:txBody>
      </p:sp>
      <p:grpSp>
        <p:nvGrpSpPr>
          <p:cNvPr id="23" name="그룹 22"/>
          <p:cNvGrpSpPr/>
          <p:nvPr/>
        </p:nvGrpSpPr>
        <p:grpSpPr>
          <a:xfrm>
            <a:off x="1871101" y="1317927"/>
            <a:ext cx="6982459" cy="638021"/>
            <a:chOff x="1910178" y="1317927"/>
            <a:chExt cx="6982459" cy="638021"/>
          </a:xfrm>
        </p:grpSpPr>
        <p:sp>
          <p:nvSpPr>
            <p:cNvPr id="24" name="직사각형 23"/>
            <p:cNvSpPr/>
            <p:nvPr/>
          </p:nvSpPr>
          <p:spPr>
            <a:xfrm>
              <a:off x="1932354" y="1463505"/>
              <a:ext cx="6906846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200" b="1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‘나’ ‘너</a:t>
              </a:r>
              <a:r>
                <a:rPr lang="en-US" altLang="ko-KR" sz="3200" b="1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’ </a:t>
              </a:r>
              <a:r>
                <a:rPr lang="ko-KR" altLang="en-US" sz="3200" b="1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그리고 ‘우리’ 활동 규칙</a:t>
              </a:r>
            </a:p>
          </p:txBody>
        </p:sp>
        <p:pic>
          <p:nvPicPr>
            <p:cNvPr id="25" name="그림 24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1910178" y="1317927"/>
              <a:ext cx="462280" cy="431481"/>
            </a:xfrm>
            <a:prstGeom prst="rect">
              <a:avLst/>
            </a:prstGeom>
          </p:spPr>
        </p:pic>
        <p:pic>
          <p:nvPicPr>
            <p:cNvPr id="26" name="그림 25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8430357" y="1317927"/>
              <a:ext cx="462280" cy="431481"/>
            </a:xfrm>
            <a:prstGeom prst="rect">
              <a:avLst/>
            </a:prstGeom>
          </p:spPr>
        </p:pic>
      </p:grpSp>
      <p:grpSp>
        <p:nvGrpSpPr>
          <p:cNvPr id="58" name="그룹 57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59" name="그룹 58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61" name="모서리가 둥근 직사각형 60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/>
              </a:p>
            </p:txBody>
          </p:sp>
          <p:grpSp>
            <p:nvGrpSpPr>
              <p:cNvPr id="62" name="그룹 61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63" name="그룹 62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68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69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70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  <p:grpSp>
              <p:nvGrpSpPr>
                <p:cNvPr id="64" name="그룹 63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65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66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67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</p:grpSp>
        </p:grpSp>
        <p:sp>
          <p:nvSpPr>
            <p:cNvPr id="60" name="모서리가 둥근 직사각형 59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/>
            </a:p>
          </p:txBody>
        </p:sp>
      </p:grpSp>
      <p:grpSp>
        <p:nvGrpSpPr>
          <p:cNvPr id="77" name="그룹 76">
            <a:extLst>
              <a:ext uri="{FF2B5EF4-FFF2-40B4-BE49-F238E27FC236}">
                <a16:creationId xmlns:a16="http://schemas.microsoft.com/office/drawing/2014/main" id="{2085532A-70CA-4187-B8AF-938FB8E91221}"/>
              </a:ext>
            </a:extLst>
          </p:cNvPr>
          <p:cNvGrpSpPr/>
          <p:nvPr/>
        </p:nvGrpSpPr>
        <p:grpSpPr>
          <a:xfrm>
            <a:off x="4032250" y="3641404"/>
            <a:ext cx="2628900" cy="2558096"/>
            <a:chOff x="1273814" y="4788866"/>
            <a:chExt cx="1557251" cy="1515311"/>
          </a:xfrm>
        </p:grpSpPr>
        <p:grpSp>
          <p:nvGrpSpPr>
            <p:cNvPr id="78" name="그룹 77">
              <a:extLst>
                <a:ext uri="{FF2B5EF4-FFF2-40B4-BE49-F238E27FC236}">
                  <a16:creationId xmlns:a16="http://schemas.microsoft.com/office/drawing/2014/main" id="{DC3796A8-713E-47C0-84D1-12FFA98361FC}"/>
                </a:ext>
              </a:extLst>
            </p:cNvPr>
            <p:cNvGrpSpPr/>
            <p:nvPr/>
          </p:nvGrpSpPr>
          <p:grpSpPr>
            <a:xfrm>
              <a:off x="1273814" y="4788866"/>
              <a:ext cx="1557251" cy="1377301"/>
              <a:chOff x="1123873" y="4519599"/>
              <a:chExt cx="1855128" cy="1640757"/>
            </a:xfrm>
          </p:grpSpPr>
          <p:sp>
            <p:nvSpPr>
              <p:cNvPr id="85" name="타원 84">
                <a:extLst>
                  <a:ext uri="{FF2B5EF4-FFF2-40B4-BE49-F238E27FC236}">
                    <a16:creationId xmlns:a16="http://schemas.microsoft.com/office/drawing/2014/main" id="{71FCDD4F-6425-42AE-A362-3B50D9BEFC13}"/>
                  </a:ext>
                </a:extLst>
              </p:cNvPr>
              <p:cNvSpPr/>
              <p:nvPr/>
            </p:nvSpPr>
            <p:spPr>
              <a:xfrm>
                <a:off x="1679679" y="4519599"/>
                <a:ext cx="756000" cy="756000"/>
              </a:xfrm>
              <a:prstGeom prst="ellipse">
                <a:avLst/>
              </a:prstGeom>
              <a:solidFill>
                <a:srgbClr val="0269B3"/>
              </a:solidFill>
              <a:ln w="22225" cap="flat" cmpd="sng" algn="ctr">
                <a:noFill/>
                <a:prstDash val="solid"/>
              </a:ln>
              <a:effectLst/>
            </p:spPr>
            <p:txBody>
              <a:bodyPr wrap="none" rtlCol="0" anchor="ctr"/>
              <a:lstStyle/>
              <a:p>
                <a:pPr marL="0" lvl="1" algn="ctr"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3200" b="1" kern="0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굴림" pitchFamily="50" charset="-127"/>
                  </a:rPr>
                  <a:t>01</a:t>
                </a:r>
                <a:endParaRPr kumimoji="0" lang="ko-KR" altLang="en-US" sz="3200" b="1" kern="0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endParaRPr>
              </a:p>
            </p:txBody>
          </p:sp>
          <p:sp>
            <p:nvSpPr>
              <p:cNvPr id="86" name="타원 85">
                <a:extLst>
                  <a:ext uri="{FF2B5EF4-FFF2-40B4-BE49-F238E27FC236}">
                    <a16:creationId xmlns:a16="http://schemas.microsoft.com/office/drawing/2014/main" id="{05896CAC-0C8C-4BE2-8E62-E2F45C100877}"/>
                  </a:ext>
                </a:extLst>
              </p:cNvPr>
              <p:cNvSpPr/>
              <p:nvPr/>
            </p:nvSpPr>
            <p:spPr>
              <a:xfrm>
                <a:off x="1123873" y="5404356"/>
                <a:ext cx="755999" cy="756000"/>
              </a:xfrm>
              <a:prstGeom prst="ellipse">
                <a:avLst/>
              </a:prstGeom>
              <a:solidFill>
                <a:srgbClr val="5CAA09"/>
              </a:solidFill>
              <a:ln w="22225" cap="flat" cmpd="sng" algn="ctr">
                <a:noFill/>
                <a:prstDash val="solid"/>
              </a:ln>
              <a:effectLst/>
            </p:spPr>
            <p:txBody>
              <a:bodyPr wrap="none" rtlCol="0" anchor="ctr"/>
              <a:lstStyle/>
              <a:p>
                <a:pPr marL="0" lvl="1" algn="ctr"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3200" b="1" kern="0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굴림" pitchFamily="50" charset="-127"/>
                  </a:rPr>
                  <a:t>03</a:t>
                </a:r>
                <a:endParaRPr kumimoji="0" lang="ko-KR" altLang="en-US" sz="3200" b="1" kern="0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endParaRPr>
              </a:p>
            </p:txBody>
          </p:sp>
          <p:sp>
            <p:nvSpPr>
              <p:cNvPr id="87" name="타원 86">
                <a:extLst>
                  <a:ext uri="{FF2B5EF4-FFF2-40B4-BE49-F238E27FC236}">
                    <a16:creationId xmlns:a16="http://schemas.microsoft.com/office/drawing/2014/main" id="{63DBE260-5E80-4DEE-979F-CC3A8BEB655F}"/>
                  </a:ext>
                </a:extLst>
              </p:cNvPr>
              <p:cNvSpPr/>
              <p:nvPr/>
            </p:nvSpPr>
            <p:spPr>
              <a:xfrm>
                <a:off x="2223001" y="5404357"/>
                <a:ext cx="756000" cy="755999"/>
              </a:xfrm>
              <a:prstGeom prst="ellipse">
                <a:avLst/>
              </a:prstGeom>
              <a:solidFill>
                <a:srgbClr val="00B0F0"/>
              </a:solidFill>
              <a:ln w="22225" cap="flat" cmpd="sng" algn="ctr">
                <a:noFill/>
                <a:prstDash val="solid"/>
              </a:ln>
              <a:effectLst/>
            </p:spPr>
            <p:txBody>
              <a:bodyPr wrap="none" rtlCol="0" anchor="ctr"/>
              <a:lstStyle/>
              <a:p>
                <a:pPr marL="0" lvl="1" algn="ctr"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3200" b="1" kern="0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굴림" pitchFamily="50" charset="-127"/>
                  </a:rPr>
                  <a:t>02</a:t>
                </a:r>
                <a:endParaRPr kumimoji="0" lang="ko-KR" altLang="en-US" sz="3200" b="1" kern="0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endParaRPr>
              </a:p>
            </p:txBody>
          </p:sp>
        </p:grpSp>
        <p:grpSp>
          <p:nvGrpSpPr>
            <p:cNvPr id="80" name="그룹 79">
              <a:extLst>
                <a:ext uri="{FF2B5EF4-FFF2-40B4-BE49-F238E27FC236}">
                  <a16:creationId xmlns:a16="http://schemas.microsoft.com/office/drawing/2014/main" id="{CEFD144C-8DB5-4649-A504-25324A92E9A9}"/>
                </a:ext>
              </a:extLst>
            </p:cNvPr>
            <p:cNvGrpSpPr/>
            <p:nvPr/>
          </p:nvGrpSpPr>
          <p:grpSpPr>
            <a:xfrm>
              <a:off x="1399116" y="5029271"/>
              <a:ext cx="1316620" cy="1018614"/>
              <a:chOff x="1332359" y="4554612"/>
              <a:chExt cx="1776717" cy="1374571"/>
            </a:xfrm>
          </p:grpSpPr>
          <p:sp>
            <p:nvSpPr>
              <p:cNvPr id="83" name="원호 82">
                <a:extLst>
                  <a:ext uri="{FF2B5EF4-FFF2-40B4-BE49-F238E27FC236}">
                    <a16:creationId xmlns:a16="http://schemas.microsoft.com/office/drawing/2014/main" id="{91708E6E-4D91-4F9F-A1A9-8BBC801D5968}"/>
                  </a:ext>
                </a:extLst>
              </p:cNvPr>
              <p:cNvSpPr/>
              <p:nvPr/>
            </p:nvSpPr>
            <p:spPr>
              <a:xfrm>
                <a:off x="1734504" y="4554612"/>
                <a:ext cx="1374572" cy="1374571"/>
              </a:xfrm>
              <a:prstGeom prst="arc">
                <a:avLst>
                  <a:gd name="adj1" fmla="val 18084777"/>
                  <a:gd name="adj2" fmla="val 21421935"/>
                </a:avLst>
              </a:prstGeom>
              <a:noFill/>
              <a:ln w="22225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  <a:headEnd type="none"/>
                <a:tailEnd type="triangle"/>
              </a:ln>
              <a:effectLst/>
            </p:spPr>
            <p:txBody>
              <a:bodyPr rtlCol="0" anchor="ctr"/>
              <a:lstStyle/>
              <a:p>
                <a:pPr algn="ctr"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200" b="1" kern="0" spc="-100" dirty="0"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84" name="원호 83">
                <a:extLst>
                  <a:ext uri="{FF2B5EF4-FFF2-40B4-BE49-F238E27FC236}">
                    <a16:creationId xmlns:a16="http://schemas.microsoft.com/office/drawing/2014/main" id="{87C12D16-6600-4AA4-876E-BC5F3C78079E}"/>
                  </a:ext>
                </a:extLst>
              </p:cNvPr>
              <p:cNvSpPr/>
              <p:nvPr/>
            </p:nvSpPr>
            <p:spPr>
              <a:xfrm flipH="1">
                <a:off x="1332359" y="4554612"/>
                <a:ext cx="1374572" cy="1374571"/>
              </a:xfrm>
              <a:prstGeom prst="arc">
                <a:avLst>
                  <a:gd name="adj1" fmla="val 18084777"/>
                  <a:gd name="adj2" fmla="val 21421935"/>
                </a:avLst>
              </a:prstGeom>
              <a:noFill/>
              <a:ln w="22225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  <a:headEnd type="none"/>
                <a:tailEnd type="triangle"/>
              </a:ln>
              <a:effectLst/>
            </p:spPr>
            <p:txBody>
              <a:bodyPr rtlCol="0" anchor="ctr"/>
              <a:lstStyle/>
              <a:p>
                <a:pPr algn="ctr"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200" b="1" kern="0" spc="-100" dirty="0"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sp>
          <p:nvSpPr>
            <p:cNvPr id="81" name="원호 80">
              <a:extLst>
                <a:ext uri="{FF2B5EF4-FFF2-40B4-BE49-F238E27FC236}">
                  <a16:creationId xmlns:a16="http://schemas.microsoft.com/office/drawing/2014/main" id="{349E50B3-4E09-466E-A969-5D631A4BEAA7}"/>
                </a:ext>
              </a:extLst>
            </p:cNvPr>
            <p:cNvSpPr/>
            <p:nvPr/>
          </p:nvSpPr>
          <p:spPr>
            <a:xfrm rot="7367000">
              <a:off x="1568933" y="5285563"/>
              <a:ext cx="1018614" cy="1018614"/>
            </a:xfrm>
            <a:prstGeom prst="arc">
              <a:avLst>
                <a:gd name="adj1" fmla="val 18084777"/>
                <a:gd name="adj2" fmla="val 21421935"/>
              </a:avLst>
            </a:prstGeom>
            <a:noFill/>
            <a:ln w="22225" cap="flat" cmpd="sng" algn="ctr">
              <a:solidFill>
                <a:sysClr val="window" lastClr="FFFFFF">
                  <a:lumMod val="75000"/>
                </a:sysClr>
              </a:solidFill>
              <a:prstDash val="solid"/>
              <a:headEnd type="none"/>
              <a:tailEnd type="triangle"/>
            </a:ln>
            <a:effectLst/>
          </p:spPr>
          <p:txBody>
            <a:bodyPr rtlCol="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200" b="1" kern="0" spc="-100" dirty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2" name="타원 81">
              <a:extLst>
                <a:ext uri="{FF2B5EF4-FFF2-40B4-BE49-F238E27FC236}">
                  <a16:creationId xmlns:a16="http://schemas.microsoft.com/office/drawing/2014/main" id="{B9D4230E-F10C-4009-A26A-5BC37D798FA4}"/>
                </a:ext>
              </a:extLst>
            </p:cNvPr>
            <p:cNvSpPr/>
            <p:nvPr/>
          </p:nvSpPr>
          <p:spPr>
            <a:xfrm>
              <a:off x="1997860" y="5549880"/>
              <a:ext cx="106108" cy="106108"/>
            </a:xfrm>
            <a:prstGeom prst="ellipse">
              <a:avLst/>
            </a:prstGeom>
            <a:solidFill>
              <a:sysClr val="window" lastClr="FFFFFF">
                <a:lumMod val="65000"/>
              </a:sys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2800" b="1" kern="0" spc="-100" dirty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1193844" y="4783825"/>
            <a:ext cx="2807633" cy="1324332"/>
            <a:chOff x="1287629" y="4479024"/>
            <a:chExt cx="2807633" cy="1324332"/>
          </a:xfrm>
        </p:grpSpPr>
        <p:sp>
          <p:nvSpPr>
            <p:cNvPr id="88" name="TextBox 87"/>
            <p:cNvSpPr txBox="1"/>
            <p:nvPr/>
          </p:nvSpPr>
          <p:spPr>
            <a:xfrm>
              <a:off x="1287629" y="4479024"/>
              <a:ext cx="2807633" cy="634020"/>
            </a:xfrm>
            <a:prstGeom prst="rect">
              <a:avLst/>
            </a:prstGeom>
            <a:noFill/>
          </p:spPr>
          <p:txBody>
            <a:bodyPr wrap="square" rtlCol="0" anchor="t" anchorCtr="0">
              <a:spAutoFit/>
            </a:bodyPr>
            <a:lstStyle/>
            <a:p>
              <a:pPr latinLnBrk="0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</a:pPr>
              <a:r>
                <a:rPr lang="ko-KR" altLang="en-US" sz="3200" b="1" spc="-3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포토 타임 활동</a:t>
              </a: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1287629" y="5033915"/>
              <a:ext cx="2559055" cy="769441"/>
            </a:xfrm>
            <a:prstGeom prst="rect">
              <a:avLst/>
            </a:prstGeom>
            <a:noFill/>
          </p:spPr>
          <p:txBody>
            <a:bodyPr wrap="square" rtlCol="0" anchor="t" anchorCtr="0">
              <a:spAutoFit/>
            </a:bodyPr>
            <a:lstStyle/>
            <a:p>
              <a:pPr latinLnBrk="0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</a:pPr>
              <a:r>
                <a:rPr lang="ko-KR" altLang="en-US" sz="20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학생 인터뷰 및 포토 타임 활동 </a:t>
              </a:r>
            </a:p>
          </p:txBody>
        </p:sp>
      </p:grpSp>
      <p:grpSp>
        <p:nvGrpSpPr>
          <p:cNvPr id="90" name="그룹 89"/>
          <p:cNvGrpSpPr/>
          <p:nvPr/>
        </p:nvGrpSpPr>
        <p:grpSpPr>
          <a:xfrm>
            <a:off x="6641167" y="4783825"/>
            <a:ext cx="3636063" cy="1688535"/>
            <a:chOff x="1287629" y="4479024"/>
            <a:chExt cx="3636063" cy="1688535"/>
          </a:xfrm>
        </p:grpSpPr>
        <p:sp>
          <p:nvSpPr>
            <p:cNvPr id="91" name="TextBox 90"/>
            <p:cNvSpPr txBox="1"/>
            <p:nvPr/>
          </p:nvSpPr>
          <p:spPr>
            <a:xfrm>
              <a:off x="1287629" y="4479024"/>
              <a:ext cx="3636063" cy="634020"/>
            </a:xfrm>
            <a:prstGeom prst="rect">
              <a:avLst/>
            </a:prstGeom>
            <a:noFill/>
          </p:spPr>
          <p:txBody>
            <a:bodyPr wrap="square" rIns="0" rtlCol="0" anchor="t" anchorCtr="0">
              <a:spAutoFit/>
            </a:bodyPr>
            <a:lstStyle/>
            <a:p>
              <a:pPr latinLnBrk="0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</a:pPr>
              <a:r>
                <a:rPr lang="ko-KR" altLang="en-US" sz="3200" b="1" spc="-3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0B0F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또래 </a:t>
              </a:r>
              <a:r>
                <a:rPr lang="ko-KR" altLang="en-US" sz="3200" b="1" spc="-35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0B0F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모둠</a:t>
              </a:r>
              <a:r>
                <a:rPr lang="ko-KR" altLang="en-US" sz="3200" b="1" spc="-3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0B0F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 구성하기</a:t>
              </a:r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1287629" y="5033915"/>
              <a:ext cx="3049909" cy="1133644"/>
            </a:xfrm>
            <a:prstGeom prst="rect">
              <a:avLst/>
            </a:prstGeom>
            <a:noFill/>
          </p:spPr>
          <p:txBody>
            <a:bodyPr wrap="square" rtlCol="0" anchor="t" anchorCtr="0">
              <a:spAutoFit/>
            </a:bodyPr>
            <a:lstStyle/>
            <a:p>
              <a:pPr latinLnBrk="0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</a:pPr>
              <a:r>
                <a:rPr lang="ko-KR" altLang="en-US" sz="20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질문에 공감한 학생들은 </a:t>
              </a:r>
            </a:p>
            <a:p>
              <a:pPr latinLnBrk="0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</a:pPr>
              <a:r>
                <a:rPr lang="ko-KR" altLang="en-US" sz="20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무대 중앙으로 나와 새로운 </a:t>
              </a:r>
              <a:r>
                <a:rPr lang="ko-KR" altLang="en-US" sz="2000" b="1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모둠</a:t>
              </a:r>
              <a:r>
                <a:rPr lang="ko-KR" altLang="en-US" sz="20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 구성하기</a:t>
              </a:r>
            </a:p>
          </p:txBody>
        </p:sp>
      </p:grpSp>
      <p:grpSp>
        <p:nvGrpSpPr>
          <p:cNvPr id="93" name="그룹 92"/>
          <p:cNvGrpSpPr/>
          <p:nvPr/>
        </p:nvGrpSpPr>
        <p:grpSpPr>
          <a:xfrm>
            <a:off x="3890153" y="2587701"/>
            <a:ext cx="3573539" cy="1324332"/>
            <a:chOff x="1287629" y="4479024"/>
            <a:chExt cx="3573539" cy="1324332"/>
          </a:xfrm>
        </p:grpSpPr>
        <p:sp>
          <p:nvSpPr>
            <p:cNvPr id="94" name="TextBox 93"/>
            <p:cNvSpPr txBox="1"/>
            <p:nvPr/>
          </p:nvSpPr>
          <p:spPr>
            <a:xfrm>
              <a:off x="1287629" y="4479024"/>
              <a:ext cx="3104617" cy="634020"/>
            </a:xfrm>
            <a:prstGeom prst="rect">
              <a:avLst/>
            </a:prstGeom>
            <a:noFill/>
          </p:spPr>
          <p:txBody>
            <a:bodyPr wrap="square" rIns="0" rtlCol="0" anchor="t" anchorCtr="0">
              <a:spAutoFit/>
            </a:bodyPr>
            <a:lstStyle/>
            <a:p>
              <a:pPr latinLnBrk="0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</a:pPr>
              <a:r>
                <a:rPr lang="ko-KR" altLang="en-US" sz="3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질문에 반응하기</a:t>
              </a: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1287629" y="5033915"/>
              <a:ext cx="3573539" cy="769441"/>
            </a:xfrm>
            <a:prstGeom prst="rect">
              <a:avLst/>
            </a:prstGeom>
            <a:noFill/>
          </p:spPr>
          <p:txBody>
            <a:bodyPr wrap="square" rtlCol="0" anchor="t" anchorCtr="0">
              <a:spAutoFit/>
            </a:bodyPr>
            <a:lstStyle/>
            <a:p>
              <a:pPr latinLnBrk="0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</a:pPr>
              <a:r>
                <a:rPr lang="ko-KR" altLang="en-US" sz="20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교사의 질문을 듣고 대답을 마련 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B104F713-F53B-20C9-F970-0D615D3978CB}"/>
              </a:ext>
            </a:extLst>
          </p:cNvPr>
          <p:cNvSpPr txBox="1"/>
          <p:nvPr/>
        </p:nvSpPr>
        <p:spPr>
          <a:xfrm>
            <a:off x="0" y="684137"/>
            <a:ext cx="1890639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800" b="1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수업열기</a:t>
            </a:r>
          </a:p>
        </p:txBody>
      </p:sp>
    </p:spTree>
    <p:extLst>
      <p:ext uri="{BB962C8B-B14F-4D97-AF65-F5344CB8AC3E}">
        <p14:creationId xmlns:p14="http://schemas.microsoft.com/office/powerpoint/2010/main" val="2275830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직사각형 37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/>
          </a:p>
        </p:txBody>
      </p:sp>
      <p:grpSp>
        <p:nvGrpSpPr>
          <p:cNvPr id="43" name="그룹 42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44" name="그룹 43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46" name="모서리가 둥근 직사각형 45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/>
              </a:p>
            </p:txBody>
          </p:sp>
          <p:grpSp>
            <p:nvGrpSpPr>
              <p:cNvPr id="47" name="그룹 46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48" name="그룹 47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53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54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55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  <p:grpSp>
              <p:nvGrpSpPr>
                <p:cNvPr id="49" name="그룹 48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50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51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52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</p:grpSp>
        </p:grpSp>
        <p:sp>
          <p:nvSpPr>
            <p:cNvPr id="45" name="모서리가 둥근 직사각형 44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/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0" y="618696"/>
            <a:ext cx="10693400" cy="561768"/>
            <a:chOff x="0" y="618696"/>
            <a:chExt cx="10693400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0" y="618696"/>
              <a:ext cx="1890639" cy="561768"/>
              <a:chOff x="0" y="504396"/>
              <a:chExt cx="1890639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0" y="569837"/>
                <a:ext cx="1890639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algn="ctr"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800" b="1" spc="-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433163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활동하기</a:t>
              </a: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1031240" y="2698770"/>
            <a:ext cx="8630920" cy="361349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44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여기에 모인 여러분은 친구들이 하는 모든 대답에 대해서 </a:t>
            </a:r>
            <a:r>
              <a:rPr lang="ko-KR" altLang="en-US" sz="54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비난</a:t>
            </a:r>
            <a:r>
              <a:rPr lang="ko-KR" altLang="en-US" sz="44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이나 </a:t>
            </a:r>
            <a:r>
              <a:rPr lang="ko-KR" altLang="en-US" sz="5400" b="1" spc="-80" dirty="0" err="1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험담</a:t>
            </a:r>
            <a:r>
              <a:rPr lang="ko-KR" altLang="en-US" sz="4400" b="1" spc="-80" dirty="0" err="1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를</a:t>
            </a:r>
            <a:r>
              <a:rPr lang="ko-KR" altLang="en-US" sz="44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하지 않겠다는 </a:t>
            </a:r>
            <a:r>
              <a:rPr lang="ko-KR" altLang="en-US" sz="54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약속</a:t>
            </a:r>
            <a:r>
              <a:rPr lang="ko-KR" altLang="en-US" sz="44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을 해주시기 바랍니다</a:t>
            </a:r>
            <a:r>
              <a:rPr lang="en-US" altLang="ko-KR" sz="44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grpSp>
        <p:nvGrpSpPr>
          <p:cNvPr id="39" name="그룹 38"/>
          <p:cNvGrpSpPr/>
          <p:nvPr/>
        </p:nvGrpSpPr>
        <p:grpSpPr>
          <a:xfrm>
            <a:off x="955431" y="1317927"/>
            <a:ext cx="8782538" cy="638021"/>
            <a:chOff x="994508" y="1317927"/>
            <a:chExt cx="8782538" cy="638021"/>
          </a:xfrm>
        </p:grpSpPr>
        <p:sp>
          <p:nvSpPr>
            <p:cNvPr id="40" name="직사각형 39"/>
            <p:cNvSpPr/>
            <p:nvPr/>
          </p:nvSpPr>
          <p:spPr>
            <a:xfrm>
              <a:off x="994508" y="1463505"/>
              <a:ext cx="8782538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200" b="1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 ‘나’ ‘너</a:t>
              </a:r>
              <a:r>
                <a:rPr lang="en-US" altLang="ko-KR" sz="3200" b="1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’ </a:t>
              </a:r>
              <a:r>
                <a:rPr lang="ko-KR" altLang="en-US" sz="3200" b="1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그리고 ‘우리’ 활동</a:t>
              </a:r>
              <a:r>
                <a:rPr lang="en-US" altLang="ko-KR" sz="3200" b="1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:  </a:t>
              </a:r>
              <a:r>
                <a:rPr lang="ko-KR" altLang="en-US" sz="3200" b="1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우리의 약속</a:t>
              </a:r>
            </a:p>
          </p:txBody>
        </p:sp>
        <p:pic>
          <p:nvPicPr>
            <p:cNvPr id="41" name="그림 40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1206793" y="1317927"/>
              <a:ext cx="462280" cy="431481"/>
            </a:xfrm>
            <a:prstGeom prst="rect">
              <a:avLst/>
            </a:prstGeom>
          </p:spPr>
        </p:pic>
        <p:pic>
          <p:nvPicPr>
            <p:cNvPr id="42" name="그림 41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9243157" y="1317927"/>
              <a:ext cx="462280" cy="4314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869365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직사각형 37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43" name="그룹 42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44" name="그룹 43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46" name="모서리가 둥근 직사각형 45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47" name="그룹 46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48" name="그룹 47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53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54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55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49" name="그룹 48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50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51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52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45" name="모서리가 둥근 직사각형 44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433163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활동하기</a:t>
              </a: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1031240" y="4833182"/>
            <a:ext cx="8630920" cy="186512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atinLnBrk="0">
              <a:lnSpc>
                <a:spcPct val="120000"/>
              </a:lnSpc>
            </a:pPr>
            <a:r>
              <a:rPr lang="ko-KR" altLang="en-US" sz="2400" b="1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여러분들은 ○○명씩 각자 다른 테두리 속에 서 있습니다</a:t>
            </a:r>
            <a:r>
              <a:rPr lang="en-US" altLang="ko-KR" sz="2400" b="1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latinLnBrk="0">
              <a:lnSpc>
                <a:spcPct val="120000"/>
              </a:lnSpc>
            </a:pPr>
            <a:r>
              <a:rPr lang="ko-KR" altLang="en-US" sz="2400" b="1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이제부터 질문을 듣고 거기에 해당되는 사람은 무대 앞으로 나와 서 주시기 바랍니다</a:t>
            </a:r>
            <a:r>
              <a:rPr lang="en-US" altLang="ko-KR" sz="2400" b="1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2400" b="1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질문에 따라 얼마나 다양한 ‘우리’가 만들어지는지 여러분의 눈으로 직접 확인해 보시기 바랍니다</a:t>
            </a:r>
            <a:r>
              <a:rPr lang="en-US" altLang="ko-KR" sz="2400" b="1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grpSp>
        <p:nvGrpSpPr>
          <p:cNvPr id="39" name="그룹 38"/>
          <p:cNvGrpSpPr/>
          <p:nvPr/>
        </p:nvGrpSpPr>
        <p:grpSpPr>
          <a:xfrm>
            <a:off x="955431" y="1317927"/>
            <a:ext cx="8782538" cy="638021"/>
            <a:chOff x="994508" y="1317927"/>
            <a:chExt cx="8782538" cy="638021"/>
          </a:xfrm>
        </p:grpSpPr>
        <p:sp>
          <p:nvSpPr>
            <p:cNvPr id="40" name="직사각형 39"/>
            <p:cNvSpPr/>
            <p:nvPr/>
          </p:nvSpPr>
          <p:spPr>
            <a:xfrm>
              <a:off x="994508" y="1463505"/>
              <a:ext cx="8782538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2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‘나’ ‘너</a:t>
              </a:r>
              <a:r>
                <a:rPr lang="en-US" altLang="ko-KR" sz="32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’ </a:t>
              </a:r>
              <a:r>
                <a:rPr lang="ko-KR" altLang="en-US" sz="32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그리고 ‘우리’ 활동</a:t>
              </a:r>
              <a:r>
                <a:rPr lang="en-US" altLang="ko-KR" sz="32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: </a:t>
              </a:r>
              <a:r>
                <a:rPr lang="ko-KR" altLang="en-US" sz="32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활동 안내</a:t>
              </a:r>
            </a:p>
          </p:txBody>
        </p:sp>
        <p:pic>
          <p:nvPicPr>
            <p:cNvPr id="41" name="그림 40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1597562" y="1317927"/>
              <a:ext cx="462280" cy="431481"/>
            </a:xfrm>
            <a:prstGeom prst="rect">
              <a:avLst/>
            </a:prstGeom>
          </p:spPr>
        </p:pic>
        <p:pic>
          <p:nvPicPr>
            <p:cNvPr id="42" name="그림 41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8610112" y="1317927"/>
              <a:ext cx="462280" cy="431481"/>
            </a:xfrm>
            <a:prstGeom prst="rect">
              <a:avLst/>
            </a:prstGeom>
          </p:spPr>
        </p:pic>
      </p:grpSp>
      <p:sp>
        <p:nvSpPr>
          <p:cNvPr id="28" name="직사각형 27"/>
          <p:cNvSpPr/>
          <p:nvPr/>
        </p:nvSpPr>
        <p:spPr>
          <a:xfrm>
            <a:off x="929640" y="2849643"/>
            <a:ext cx="1003935" cy="174129"/>
          </a:xfrm>
          <a:prstGeom prst="rect">
            <a:avLst/>
          </a:prstGeom>
          <a:solidFill>
            <a:schemeClr val="tx1">
              <a:lumMod val="85000"/>
              <a:lumOff val="1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913448" y="2458015"/>
            <a:ext cx="2748280" cy="553998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r>
              <a:rPr lang="ko-KR" altLang="en-US" sz="3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안내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1240" y="3065961"/>
            <a:ext cx="8630920" cy="142192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atinLnBrk="0">
              <a:lnSpc>
                <a:spcPct val="120000"/>
              </a:lnSpc>
            </a:pPr>
            <a:r>
              <a:rPr lang="ko-KR" altLang="en-US" sz="2400" b="1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자</a:t>
            </a:r>
            <a:r>
              <a:rPr lang="en-US" altLang="ko-KR" sz="2400" b="1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400" b="1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이제부터 서로에 대해서 조금씩 알아보고</a:t>
            </a:r>
          </a:p>
          <a:p>
            <a:pPr latinLnBrk="0">
              <a:lnSpc>
                <a:spcPct val="120000"/>
              </a:lnSpc>
            </a:pPr>
            <a:r>
              <a:rPr lang="ko-KR" altLang="en-US" sz="2400" b="1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모두가 다양한 취향과 생각을 가지고 있다는 걸 확인해보는 ‘나’ ‘너＇그리고 ‘우리‘ 활동을 시작하겠습니다</a:t>
            </a:r>
            <a:r>
              <a:rPr lang="en-US" altLang="ko-KR" sz="2400" b="1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F9018B-3EAC-16BC-72F1-4984E35016CE}"/>
              </a:ext>
            </a:extLst>
          </p:cNvPr>
          <p:cNvSpPr txBox="1"/>
          <p:nvPr/>
        </p:nvSpPr>
        <p:spPr>
          <a:xfrm>
            <a:off x="0" y="684137"/>
            <a:ext cx="1890639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800" b="1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활동하기</a:t>
            </a:r>
          </a:p>
        </p:txBody>
      </p:sp>
    </p:spTree>
    <p:extLst>
      <p:ext uri="{BB962C8B-B14F-4D97-AF65-F5344CB8AC3E}">
        <p14:creationId xmlns:p14="http://schemas.microsoft.com/office/powerpoint/2010/main" val="38750302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직사각형 37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/>
          </a:p>
        </p:txBody>
      </p:sp>
      <p:grpSp>
        <p:nvGrpSpPr>
          <p:cNvPr id="43" name="그룹 42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44" name="그룹 43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46" name="모서리가 둥근 직사각형 45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/>
              </a:p>
            </p:txBody>
          </p:sp>
          <p:grpSp>
            <p:nvGrpSpPr>
              <p:cNvPr id="47" name="그룹 46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48" name="그룹 47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53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54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55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  <p:grpSp>
              <p:nvGrpSpPr>
                <p:cNvPr id="49" name="그룹 48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50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51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52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</p:grpSp>
        </p:grpSp>
        <p:sp>
          <p:nvSpPr>
            <p:cNvPr id="45" name="모서리가 둥근 직사각형 44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/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433163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활동하기</a:t>
              </a:r>
            </a:p>
          </p:txBody>
        </p:sp>
      </p:grpSp>
      <p:grpSp>
        <p:nvGrpSpPr>
          <p:cNvPr id="39" name="그룹 38"/>
          <p:cNvGrpSpPr/>
          <p:nvPr/>
        </p:nvGrpSpPr>
        <p:grpSpPr>
          <a:xfrm>
            <a:off x="281256" y="1317927"/>
            <a:ext cx="10146323" cy="638021"/>
            <a:chOff x="320333" y="1317927"/>
            <a:chExt cx="10146323" cy="638021"/>
          </a:xfrm>
        </p:grpSpPr>
        <p:sp>
          <p:nvSpPr>
            <p:cNvPr id="40" name="직사각형 39"/>
            <p:cNvSpPr/>
            <p:nvPr/>
          </p:nvSpPr>
          <p:spPr>
            <a:xfrm>
              <a:off x="597877" y="1463505"/>
              <a:ext cx="9575800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200" b="1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‘나’ ‘너</a:t>
              </a:r>
              <a:r>
                <a:rPr lang="en-US" altLang="ko-KR" sz="3200" b="1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’ </a:t>
              </a:r>
              <a:r>
                <a:rPr lang="ko-KR" altLang="en-US" sz="3200" b="1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그리고 ‘우리’ 활동</a:t>
              </a:r>
              <a:r>
                <a:rPr lang="en-US" altLang="ko-KR" sz="3200" b="1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: </a:t>
              </a:r>
              <a:r>
                <a:rPr lang="ko-KR" altLang="en-US" sz="3200" b="1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질문을 듣고 반응하기</a:t>
              </a:r>
            </a:p>
          </p:txBody>
        </p:sp>
        <p:pic>
          <p:nvPicPr>
            <p:cNvPr id="41" name="그림 40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320333" y="1317927"/>
              <a:ext cx="462280" cy="431481"/>
            </a:xfrm>
            <a:prstGeom prst="rect">
              <a:avLst/>
            </a:prstGeom>
          </p:spPr>
        </p:pic>
        <p:pic>
          <p:nvPicPr>
            <p:cNvPr id="42" name="그림 41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10004376" y="1317927"/>
              <a:ext cx="462280" cy="431481"/>
            </a:xfrm>
            <a:prstGeom prst="rect">
              <a:avLst/>
            </a:prstGeom>
          </p:spPr>
        </p:pic>
      </p:grpSp>
      <p:grpSp>
        <p:nvGrpSpPr>
          <p:cNvPr id="32" name="그룹 31"/>
          <p:cNvGrpSpPr/>
          <p:nvPr/>
        </p:nvGrpSpPr>
        <p:grpSpPr>
          <a:xfrm>
            <a:off x="2413997" y="2742517"/>
            <a:ext cx="6769695" cy="738664"/>
            <a:chOff x="3638287" y="2680354"/>
            <a:chExt cx="7278014" cy="794128"/>
          </a:xfrm>
        </p:grpSpPr>
        <p:pic>
          <p:nvPicPr>
            <p:cNvPr id="33" name="그림 3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34" name="직사각형 33"/>
            <p:cNvSpPr/>
            <p:nvPr/>
          </p:nvSpPr>
          <p:spPr>
            <a:xfrm>
              <a:off x="3995419" y="2680354"/>
              <a:ext cx="6920882" cy="794128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400" b="1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첫번째</a:t>
              </a:r>
              <a:r>
                <a:rPr lang="ko-KR" altLang="en-US" sz="24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 질문입니다</a:t>
              </a:r>
              <a:r>
                <a:rPr lang="en-US" altLang="ko-KR" sz="24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 </a:t>
              </a:r>
            </a:p>
            <a:p>
              <a:pPr latinLnBrk="0"/>
              <a:r>
                <a:rPr lang="ko-KR" altLang="en-US" sz="24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나는 중학교 입학을 많이 기다려왔다</a:t>
              </a:r>
              <a:r>
                <a:rPr lang="en-US" altLang="ko-KR" sz="24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</p:txBody>
        </p:sp>
      </p:grpSp>
      <p:sp>
        <p:nvSpPr>
          <p:cNvPr id="31" name="타원 30"/>
          <p:cNvSpPr/>
          <p:nvPr/>
        </p:nvSpPr>
        <p:spPr>
          <a:xfrm>
            <a:off x="1105377" y="2529614"/>
            <a:ext cx="1164472" cy="1164470"/>
          </a:xfrm>
          <a:prstGeom prst="ellipse">
            <a:avLst/>
          </a:prstGeom>
          <a:solidFill>
            <a:srgbClr val="0269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ctr" latinLnBrk="0"/>
            <a:r>
              <a:rPr lang="ko-KR" altLang="en-US" sz="2400" b="1" spc="-8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관심사</a:t>
            </a:r>
          </a:p>
        </p:txBody>
      </p:sp>
      <p:sp>
        <p:nvSpPr>
          <p:cNvPr id="36" name="타원 35"/>
          <p:cNvSpPr/>
          <p:nvPr/>
        </p:nvSpPr>
        <p:spPr>
          <a:xfrm>
            <a:off x="1105377" y="3973717"/>
            <a:ext cx="1164472" cy="1164470"/>
          </a:xfrm>
          <a:prstGeom prst="ellipse">
            <a:avLst/>
          </a:prstGeom>
          <a:solidFill>
            <a:srgbClr val="0269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ctr" latinLnBrk="0"/>
            <a:r>
              <a:rPr lang="ko-KR" altLang="en-US" sz="2400" b="1" spc="-8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취향</a:t>
            </a:r>
          </a:p>
        </p:txBody>
      </p:sp>
      <p:sp>
        <p:nvSpPr>
          <p:cNvPr id="56" name="타원 55"/>
          <p:cNvSpPr/>
          <p:nvPr/>
        </p:nvSpPr>
        <p:spPr>
          <a:xfrm>
            <a:off x="1105377" y="5417820"/>
            <a:ext cx="1164472" cy="1164470"/>
          </a:xfrm>
          <a:prstGeom prst="ellipse">
            <a:avLst/>
          </a:prstGeom>
          <a:solidFill>
            <a:srgbClr val="0269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ctr" latinLnBrk="0"/>
            <a:r>
              <a:rPr lang="ko-KR" altLang="en-US" sz="2400" b="1" spc="-8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성향</a:t>
            </a:r>
          </a:p>
        </p:txBody>
      </p:sp>
      <p:pic>
        <p:nvPicPr>
          <p:cNvPr id="57" name="그림 113" descr="m07.png">
            <a:extLst>
              <a:ext uri="{FF2B5EF4-FFF2-40B4-BE49-F238E27FC236}">
                <a16:creationId xmlns:a16="http://schemas.microsoft.com/office/drawing/2014/main" id="{914FBB04-518D-4CAC-9373-55E5A79E803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V="1">
            <a:off x="1609029" y="3714224"/>
            <a:ext cx="157168" cy="208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그림 113" descr="m07.png">
            <a:extLst>
              <a:ext uri="{FF2B5EF4-FFF2-40B4-BE49-F238E27FC236}">
                <a16:creationId xmlns:a16="http://schemas.microsoft.com/office/drawing/2014/main" id="{914FBB04-518D-4CAC-9373-55E5A79E803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V="1">
            <a:off x="1609030" y="5177265"/>
            <a:ext cx="157168" cy="208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9" name="그룹 58"/>
          <p:cNvGrpSpPr/>
          <p:nvPr/>
        </p:nvGrpSpPr>
        <p:grpSpPr>
          <a:xfrm>
            <a:off x="2413997" y="4186620"/>
            <a:ext cx="6769695" cy="738664"/>
            <a:chOff x="3638287" y="2680354"/>
            <a:chExt cx="7278014" cy="794128"/>
          </a:xfrm>
        </p:grpSpPr>
        <p:pic>
          <p:nvPicPr>
            <p:cNvPr id="60" name="그림 5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61" name="직사각형 60"/>
            <p:cNvSpPr/>
            <p:nvPr/>
          </p:nvSpPr>
          <p:spPr>
            <a:xfrm>
              <a:off x="3995419" y="2680354"/>
              <a:ext cx="6920882" cy="794128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400" b="1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두번째</a:t>
              </a:r>
              <a:r>
                <a:rPr lang="ko-KR" altLang="en-US" sz="24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 질문입니다</a:t>
              </a:r>
              <a:r>
                <a:rPr lang="en-US" altLang="ko-KR" sz="24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  <a:p>
              <a:pPr latinLnBrk="0"/>
              <a:r>
                <a:rPr lang="ko-KR" altLang="en-US" sz="24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나는 열광하는 </a:t>
              </a:r>
              <a:r>
                <a:rPr lang="ko-KR" altLang="en-US" sz="2400" b="1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아이돌이</a:t>
              </a:r>
              <a:r>
                <a:rPr lang="ko-KR" altLang="en-US" sz="24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 있다</a:t>
              </a:r>
              <a:r>
                <a:rPr lang="en-US" altLang="ko-KR" sz="24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 </a:t>
              </a:r>
            </a:p>
          </p:txBody>
        </p:sp>
      </p:grpSp>
      <p:grpSp>
        <p:nvGrpSpPr>
          <p:cNvPr id="62" name="그룹 61"/>
          <p:cNvGrpSpPr/>
          <p:nvPr/>
        </p:nvGrpSpPr>
        <p:grpSpPr>
          <a:xfrm>
            <a:off x="2413997" y="5630723"/>
            <a:ext cx="7325191" cy="1107996"/>
            <a:chOff x="3638287" y="2680354"/>
            <a:chExt cx="7875221" cy="1191192"/>
          </a:xfrm>
        </p:grpSpPr>
        <p:pic>
          <p:nvPicPr>
            <p:cNvPr id="63" name="그림 6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64" name="직사각형 63"/>
            <p:cNvSpPr/>
            <p:nvPr/>
          </p:nvSpPr>
          <p:spPr>
            <a:xfrm>
              <a:off x="3995419" y="2680354"/>
              <a:ext cx="7518089" cy="1191192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4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스물 </a:t>
              </a:r>
              <a:r>
                <a:rPr lang="ko-KR" altLang="en-US" sz="2400" b="1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두번째</a:t>
              </a:r>
              <a:r>
                <a:rPr lang="ko-KR" altLang="en-US" sz="24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 질문입니다</a:t>
              </a:r>
              <a:r>
                <a:rPr lang="en-US" altLang="ko-KR" sz="24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  <a:p>
              <a:pPr latinLnBrk="0"/>
              <a:r>
                <a:rPr lang="ko-KR" altLang="en-US" sz="24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나는 내가 잘못했을 때 상대방에게 먼저 사과를 할 것이다</a:t>
              </a:r>
              <a:r>
                <a:rPr lang="en-US" altLang="ko-KR" sz="24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 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D185418D-734B-66C0-D23D-7B3BDAC5B160}"/>
              </a:ext>
            </a:extLst>
          </p:cNvPr>
          <p:cNvSpPr txBox="1"/>
          <p:nvPr/>
        </p:nvSpPr>
        <p:spPr>
          <a:xfrm>
            <a:off x="0" y="684137"/>
            <a:ext cx="1890639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800" b="1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활동하기</a:t>
            </a:r>
          </a:p>
        </p:txBody>
      </p:sp>
    </p:spTree>
    <p:extLst>
      <p:ext uri="{BB962C8B-B14F-4D97-AF65-F5344CB8AC3E}">
        <p14:creationId xmlns:p14="http://schemas.microsoft.com/office/powerpoint/2010/main" val="24177392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B0A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/>
          </a:p>
        </p:txBody>
      </p:sp>
      <p:grpSp>
        <p:nvGrpSpPr>
          <p:cNvPr id="62" name="그룹 61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63" name="그룹 62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65" name="모서리가 둥근 직사각형 64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/>
              </a:p>
            </p:txBody>
          </p:sp>
          <p:grpSp>
            <p:nvGrpSpPr>
              <p:cNvPr id="66" name="그룹 65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67" name="그룹 66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72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73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74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  <p:grpSp>
              <p:nvGrpSpPr>
                <p:cNvPr id="68" name="그룹 67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69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70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71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</p:grpSp>
        </p:grpSp>
        <p:sp>
          <p:nvSpPr>
            <p:cNvPr id="64" name="모서리가 둥근 직사각형 63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/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1" y="569837"/>
                <a:ext cx="1890638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algn="ctr"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800" b="1" spc="-10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실천하기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6664905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0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9B85B5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실천하기</a:t>
              </a:r>
            </a:p>
          </p:txBody>
        </p:sp>
      </p:grpSp>
      <p:sp>
        <p:nvSpPr>
          <p:cNvPr id="60" name="TextBox 59"/>
          <p:cNvSpPr txBox="1"/>
          <p:nvPr/>
        </p:nvSpPr>
        <p:spPr>
          <a:xfrm>
            <a:off x="1031240" y="2927888"/>
            <a:ext cx="8630920" cy="31947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48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우리는 모두 </a:t>
            </a:r>
            <a:r>
              <a:rPr lang="ko-KR" altLang="en-US" sz="60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다릅니다</a:t>
            </a:r>
            <a:r>
              <a:rPr lang="en-US" altLang="ko-KR" sz="60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algn="ctr">
              <a:lnSpc>
                <a:spcPct val="120000"/>
              </a:lnSpc>
            </a:pPr>
            <a:r>
              <a:rPr lang="en-US" altLang="ko-KR" sz="48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48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그래서 </a:t>
            </a:r>
          </a:p>
          <a:p>
            <a:pPr algn="ctr">
              <a:lnSpc>
                <a:spcPct val="120000"/>
              </a:lnSpc>
            </a:pPr>
            <a:r>
              <a:rPr lang="ko-KR" altLang="en-US" sz="60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이해</a:t>
            </a:r>
            <a:r>
              <a:rPr lang="ko-KR" altLang="en-US" sz="48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와 </a:t>
            </a:r>
            <a:r>
              <a:rPr lang="ko-KR" altLang="en-US" sz="60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공감</a:t>
            </a:r>
            <a:r>
              <a:rPr lang="ko-KR" altLang="en-US" sz="48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 필요합니다</a:t>
            </a:r>
            <a:r>
              <a:rPr lang="en-US" altLang="ko-KR" sz="48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grpSp>
        <p:nvGrpSpPr>
          <p:cNvPr id="75" name="그룹 74"/>
          <p:cNvGrpSpPr/>
          <p:nvPr/>
        </p:nvGrpSpPr>
        <p:grpSpPr>
          <a:xfrm>
            <a:off x="955431" y="1317927"/>
            <a:ext cx="8782538" cy="638021"/>
            <a:chOff x="994508" y="1317927"/>
            <a:chExt cx="8782538" cy="638021"/>
          </a:xfrm>
        </p:grpSpPr>
        <p:sp>
          <p:nvSpPr>
            <p:cNvPr id="76" name="직사각형 75"/>
            <p:cNvSpPr/>
            <p:nvPr/>
          </p:nvSpPr>
          <p:spPr>
            <a:xfrm>
              <a:off x="994508" y="1463505"/>
              <a:ext cx="8782538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200" b="1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‘나’ ‘너</a:t>
              </a:r>
              <a:r>
                <a:rPr lang="en-US" altLang="ko-KR" sz="3200" b="1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’ </a:t>
              </a:r>
              <a:r>
                <a:rPr lang="ko-KR" altLang="en-US" sz="3200" b="1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그리고 ‘우리’ 활동</a:t>
              </a:r>
              <a:r>
                <a:rPr lang="en-US" altLang="ko-KR" sz="3200" b="1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: </a:t>
              </a:r>
              <a:r>
                <a:rPr lang="ko-KR" altLang="en-US" sz="3200" b="1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생각 나누기</a:t>
              </a:r>
            </a:p>
          </p:txBody>
        </p:sp>
        <p:pic>
          <p:nvPicPr>
            <p:cNvPr id="77" name="그림 76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1211873" y="1317927"/>
              <a:ext cx="462280" cy="431481"/>
            </a:xfrm>
            <a:prstGeom prst="rect">
              <a:avLst/>
            </a:prstGeom>
          </p:spPr>
        </p:pic>
        <p:pic>
          <p:nvPicPr>
            <p:cNvPr id="78" name="그림 77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9089976" y="1317927"/>
              <a:ext cx="462280" cy="4314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323911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B0A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/>
          </a:p>
        </p:txBody>
      </p:sp>
      <p:grpSp>
        <p:nvGrpSpPr>
          <p:cNvPr id="62" name="그룹 61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63" name="그룹 62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65" name="모서리가 둥근 직사각형 64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/>
              </a:p>
            </p:txBody>
          </p:sp>
          <p:grpSp>
            <p:nvGrpSpPr>
              <p:cNvPr id="66" name="그룹 65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67" name="그룹 66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72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73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74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  <p:grpSp>
              <p:nvGrpSpPr>
                <p:cNvPr id="68" name="그룹 67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69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70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71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</p:grpSp>
        </p:grpSp>
        <p:sp>
          <p:nvSpPr>
            <p:cNvPr id="64" name="모서리가 둥근 직사각형 63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/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6664905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0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9B85B5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실천하기</a:t>
              </a:r>
            </a:p>
          </p:txBody>
        </p:sp>
      </p:grpSp>
      <p:sp>
        <p:nvSpPr>
          <p:cNvPr id="60" name="TextBox 59"/>
          <p:cNvSpPr txBox="1"/>
          <p:nvPr/>
        </p:nvSpPr>
        <p:spPr>
          <a:xfrm>
            <a:off x="1031240" y="2929053"/>
            <a:ext cx="8630920" cy="32685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32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서로 </a:t>
            </a:r>
            <a:r>
              <a:rPr lang="ko-KR" altLang="en-US" sz="36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다름</a:t>
            </a:r>
            <a:r>
              <a:rPr lang="ko-KR" altLang="en-US" sz="32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을 </a:t>
            </a:r>
            <a:r>
              <a:rPr lang="ko-KR" altLang="en-US" sz="36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인정</a:t>
            </a:r>
            <a:r>
              <a:rPr lang="ko-KR" altLang="en-US" sz="32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하고 </a:t>
            </a:r>
            <a:r>
              <a:rPr lang="ko-KR" altLang="en-US" sz="36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존중</a:t>
            </a:r>
            <a:r>
              <a:rPr lang="ko-KR" altLang="en-US" sz="32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하기 위해</a:t>
            </a:r>
            <a:endParaRPr lang="en-US" altLang="ko-KR" sz="3200" b="1" spc="-80" dirty="0">
              <a:ln>
                <a:solidFill>
                  <a:schemeClr val="bg1">
                    <a:lumMod val="65000"/>
                    <a:alpha val="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ko-KR" altLang="en-US" sz="32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할 수 있는 </a:t>
            </a:r>
            <a:r>
              <a:rPr lang="ko-KR" altLang="en-US" sz="36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</a:t>
            </a:r>
          </a:p>
          <a:p>
            <a:pPr algn="ctr" latinLnBrk="0">
              <a:lnSpc>
                <a:spcPct val="120000"/>
              </a:lnSpc>
            </a:pPr>
            <a:r>
              <a:rPr lang="ko-KR" altLang="en-US" sz="36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나</a:t>
            </a:r>
            <a:r>
              <a:rPr lang="ko-KR" altLang="en-US" sz="32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 </a:t>
            </a:r>
            <a:r>
              <a:rPr lang="ko-KR" altLang="en-US" sz="36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다짐</a:t>
            </a:r>
            <a:r>
              <a:rPr lang="ko-KR" altLang="en-US" sz="32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과 </a:t>
            </a:r>
            <a:r>
              <a:rPr lang="ko-KR" altLang="en-US" sz="36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친구</a:t>
            </a:r>
            <a:r>
              <a:rPr lang="ko-KR" altLang="en-US" sz="32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들에게 </a:t>
            </a:r>
            <a:r>
              <a:rPr lang="ko-KR" altLang="en-US" sz="36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들려주고 싶은 말</a:t>
            </a:r>
          </a:p>
          <a:p>
            <a:pPr algn="ctr" latinLnBrk="0">
              <a:lnSpc>
                <a:spcPct val="120000"/>
              </a:lnSpc>
            </a:pPr>
            <a:r>
              <a:rPr lang="ko-KR" altLang="en-US" sz="3200" b="1" spc="-80" dirty="0" err="1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붙임쪽지에</a:t>
            </a:r>
            <a:r>
              <a:rPr lang="ko-KR" altLang="en-US" sz="32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적어 게시판에 붙인 후 </a:t>
            </a:r>
          </a:p>
          <a:p>
            <a:pPr algn="ctr" latinLnBrk="0">
              <a:lnSpc>
                <a:spcPct val="120000"/>
              </a:lnSpc>
            </a:pPr>
            <a:r>
              <a:rPr lang="ko-KR" altLang="en-US" sz="32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서로의 생각을 나누어 봅시다</a:t>
            </a:r>
            <a:r>
              <a:rPr lang="en-US" altLang="ko-KR" sz="32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grpSp>
        <p:nvGrpSpPr>
          <p:cNvPr id="75" name="그룹 74"/>
          <p:cNvGrpSpPr/>
          <p:nvPr/>
        </p:nvGrpSpPr>
        <p:grpSpPr>
          <a:xfrm>
            <a:off x="955431" y="1317927"/>
            <a:ext cx="8782538" cy="638021"/>
            <a:chOff x="994508" y="1317927"/>
            <a:chExt cx="8782538" cy="638021"/>
          </a:xfrm>
        </p:grpSpPr>
        <p:sp>
          <p:nvSpPr>
            <p:cNvPr id="76" name="직사각형 75"/>
            <p:cNvSpPr/>
            <p:nvPr/>
          </p:nvSpPr>
          <p:spPr>
            <a:xfrm>
              <a:off x="994508" y="1463505"/>
              <a:ext cx="8782538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200" b="1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‘나’ ‘너</a:t>
              </a:r>
              <a:r>
                <a:rPr lang="en-US" altLang="ko-KR" sz="3200" b="1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’ </a:t>
              </a:r>
              <a:r>
                <a:rPr lang="ko-KR" altLang="en-US" sz="3200" b="1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그리고 ‘우리’ 활동</a:t>
              </a:r>
              <a:r>
                <a:rPr lang="en-US" altLang="ko-KR" sz="3200" b="1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: </a:t>
              </a:r>
              <a:r>
                <a:rPr lang="ko-KR" altLang="en-US" sz="3200" b="1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생각 나누기</a:t>
              </a:r>
            </a:p>
          </p:txBody>
        </p:sp>
        <p:pic>
          <p:nvPicPr>
            <p:cNvPr id="77" name="그림 76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1211873" y="1317927"/>
              <a:ext cx="462280" cy="431481"/>
            </a:xfrm>
            <a:prstGeom prst="rect">
              <a:avLst/>
            </a:prstGeom>
          </p:spPr>
        </p:pic>
        <p:pic>
          <p:nvPicPr>
            <p:cNvPr id="78" name="그림 77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9089976" y="1317927"/>
              <a:ext cx="462280" cy="431481"/>
            </a:xfrm>
            <a:prstGeom prst="rect">
              <a:avLst/>
            </a:prstGeom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DBAD3A60-B87A-2ECF-58AE-B22E7DD16B47}"/>
              </a:ext>
            </a:extLst>
          </p:cNvPr>
          <p:cNvSpPr txBox="1"/>
          <p:nvPr/>
        </p:nvSpPr>
        <p:spPr>
          <a:xfrm>
            <a:off x="1" y="684137"/>
            <a:ext cx="1890638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800" b="1" spc="-1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실천하기</a:t>
            </a:r>
          </a:p>
        </p:txBody>
      </p:sp>
    </p:spTree>
    <p:extLst>
      <p:ext uri="{BB962C8B-B14F-4D97-AF65-F5344CB8AC3E}">
        <p14:creationId xmlns:p14="http://schemas.microsoft.com/office/powerpoint/2010/main" val="26897007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384" y="2185755"/>
            <a:ext cx="4214767" cy="3015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46" b="2071"/>
          <a:stretch/>
        </p:blipFill>
        <p:spPr>
          <a:xfrm>
            <a:off x="0" y="4803113"/>
            <a:ext cx="10690138" cy="1808703"/>
          </a:xfrm>
          <a:prstGeom prst="rect">
            <a:avLst/>
          </a:prstGeom>
        </p:spPr>
      </p:pic>
      <p:grpSp>
        <p:nvGrpSpPr>
          <p:cNvPr id="5" name="그룹 4">
            <a:extLst>
              <a:ext uri="{FF2B5EF4-FFF2-40B4-BE49-F238E27FC236}">
                <a16:creationId xmlns:a16="http://schemas.microsoft.com/office/drawing/2014/main" id="{C1B6FDB3-BD83-D33D-8CE0-5457539438FF}"/>
              </a:ext>
            </a:extLst>
          </p:cNvPr>
          <p:cNvGrpSpPr/>
          <p:nvPr/>
        </p:nvGrpSpPr>
        <p:grpSpPr>
          <a:xfrm>
            <a:off x="476361" y="1166370"/>
            <a:ext cx="5329412" cy="1671645"/>
            <a:chOff x="633792" y="1595434"/>
            <a:chExt cx="5329412" cy="167164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2830586-BA86-9F9F-1E6D-5A63D3048B09}"/>
                </a:ext>
              </a:extLst>
            </p:cNvPr>
            <p:cNvSpPr txBox="1"/>
            <p:nvPr/>
          </p:nvSpPr>
          <p:spPr>
            <a:xfrm>
              <a:off x="1876605" y="1595434"/>
              <a:ext cx="4086599" cy="101566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latinLnBrk="0">
                <a:spcAft>
                  <a:spcPts val="500"/>
                </a:spcAft>
              </a:pPr>
              <a:r>
                <a:rPr lang="en-US" altLang="ko-KR" sz="66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rgbClr val="154DA1"/>
                  </a:solidFill>
                  <a:latin typeface="+mj-ea"/>
                  <a:ea typeface="+mj-ea"/>
                </a:rPr>
                <a:t>A</a:t>
              </a:r>
              <a:r>
                <a:rPr lang="en-US" altLang="ko-KR" sz="36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rgbClr val="C1C9D1"/>
                  </a:solidFill>
                  <a:latin typeface="+mj-ea"/>
                  <a:ea typeface="+mj-ea"/>
                </a:rPr>
                <a:t>nswer</a:t>
              </a:r>
              <a:endParaRPr lang="en-US" altLang="ko-KR" sz="6000" b="1" spc="-30" dirty="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C1C9D1"/>
                </a:solidFill>
                <a:latin typeface="+mj-ea"/>
                <a:ea typeface="+mj-ea"/>
              </a:endParaRP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C71F41A7-DB53-86F4-00B3-D04541A8386A}"/>
                </a:ext>
              </a:extLst>
            </p:cNvPr>
            <p:cNvGrpSpPr/>
            <p:nvPr/>
          </p:nvGrpSpPr>
          <p:grpSpPr>
            <a:xfrm>
              <a:off x="633792" y="1660073"/>
              <a:ext cx="4772821" cy="1607006"/>
              <a:chOff x="633792" y="1926773"/>
              <a:chExt cx="4772821" cy="1607006"/>
            </a:xfrm>
          </p:grpSpPr>
          <p:sp>
            <p:nvSpPr>
              <p:cNvPr id="8" name="자유형 7">
                <a:extLst>
                  <a:ext uri="{FF2B5EF4-FFF2-40B4-BE49-F238E27FC236}">
                    <a16:creationId xmlns:a16="http://schemas.microsoft.com/office/drawing/2014/main" id="{F9F81AF6-BFCE-1582-FDD1-64E1EDDDF727}"/>
                  </a:ext>
                </a:extLst>
              </p:cNvPr>
              <p:cNvSpPr/>
              <p:nvPr/>
            </p:nvSpPr>
            <p:spPr>
              <a:xfrm>
                <a:off x="633792" y="1926773"/>
                <a:ext cx="1156936" cy="1141911"/>
              </a:xfrm>
              <a:custGeom>
                <a:avLst/>
                <a:gdLst>
                  <a:gd name="connsiteX0" fmla="*/ 762000 w 1466850"/>
                  <a:gd name="connsiteY0" fmla="*/ 1447800 h 1447800"/>
                  <a:gd name="connsiteX1" fmla="*/ 0 w 1466850"/>
                  <a:gd name="connsiteY1" fmla="*/ 1447800 h 1447800"/>
                  <a:gd name="connsiteX2" fmla="*/ 0 w 1466850"/>
                  <a:gd name="connsiteY2" fmla="*/ 0 h 1447800"/>
                  <a:gd name="connsiteX3" fmla="*/ 1466850 w 1466850"/>
                  <a:gd name="connsiteY3" fmla="*/ 0 h 1447800"/>
                  <a:gd name="connsiteX4" fmla="*/ 1466850 w 1466850"/>
                  <a:gd name="connsiteY4" fmla="*/ 266700 h 1447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66850" h="1447800">
                    <a:moveTo>
                      <a:pt x="762000" y="1447800"/>
                    </a:moveTo>
                    <a:lnTo>
                      <a:pt x="0" y="1447800"/>
                    </a:lnTo>
                    <a:lnTo>
                      <a:pt x="0" y="0"/>
                    </a:lnTo>
                    <a:lnTo>
                      <a:pt x="1466850" y="0"/>
                    </a:lnTo>
                    <a:lnTo>
                      <a:pt x="1466850" y="266700"/>
                    </a:lnTo>
                  </a:path>
                </a:pathLst>
              </a:custGeom>
              <a:noFill/>
              <a:ln w="60325">
                <a:solidFill>
                  <a:srgbClr val="154DA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atin typeface="+mj-ea"/>
                  <a:ea typeface="+mj-ea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AE90B0B-24A0-FCE6-0D31-7D6A7DD0A976}"/>
                  </a:ext>
                </a:extLst>
              </p:cNvPr>
              <p:cNvSpPr txBox="1"/>
              <p:nvPr/>
            </p:nvSpPr>
            <p:spPr>
              <a:xfrm>
                <a:off x="1320014" y="2518116"/>
                <a:ext cx="4086599" cy="1015663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latinLnBrk="0">
                  <a:spcAft>
                    <a:spcPts val="500"/>
                  </a:spcAft>
                </a:pPr>
                <a:r>
                  <a:rPr lang="en-US" altLang="ko-KR" sz="66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rgbClr val="00B0F0"/>
                    </a:solidFill>
                    <a:latin typeface="+mj-ea"/>
                    <a:ea typeface="+mj-ea"/>
                  </a:rPr>
                  <a:t>Q</a:t>
                </a:r>
                <a:r>
                  <a:rPr lang="en-US" altLang="ko-KR" sz="36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rgbClr val="C1C9D1"/>
                    </a:solidFill>
                    <a:latin typeface="+mj-ea"/>
                    <a:ea typeface="+mj-ea"/>
                  </a:rPr>
                  <a:t>uestion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DE86EEF-782F-F068-229A-A5BC7DD005FA}"/>
                  </a:ext>
                </a:extLst>
              </p:cNvPr>
              <p:cNvSpPr txBox="1"/>
              <p:nvPr/>
            </p:nvSpPr>
            <p:spPr>
              <a:xfrm>
                <a:off x="2444651" y="2113435"/>
                <a:ext cx="136534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latinLnBrk="0">
                  <a:spcAft>
                    <a:spcPts val="500"/>
                  </a:spcAft>
                </a:pPr>
                <a:r>
                  <a:rPr lang="ko-KR" altLang="en-US" sz="14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rgbClr val="154DA1"/>
                    </a:solidFill>
                    <a:latin typeface="+mj-ea"/>
                    <a:ea typeface="+mj-ea"/>
                  </a:rPr>
                  <a:t>질의응답</a:t>
                </a:r>
                <a:endParaRPr lang="en-US" altLang="ko-KR" sz="12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rgbClr val="154DA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DB8A6BB-EDDB-3239-177B-3B57172232AB}"/>
              </a:ext>
            </a:extLst>
          </p:cNvPr>
          <p:cNvGrpSpPr/>
          <p:nvPr/>
        </p:nvGrpSpPr>
        <p:grpSpPr>
          <a:xfrm>
            <a:off x="1530903" y="3266335"/>
            <a:ext cx="3789242" cy="1354308"/>
            <a:chOff x="1403907" y="3563119"/>
            <a:chExt cx="3789242" cy="1354308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4F4B5F22-793C-FA16-0D46-092BF4AB250B}"/>
                </a:ext>
              </a:extLst>
            </p:cNvPr>
            <p:cNvSpPr/>
            <p:nvPr/>
          </p:nvSpPr>
          <p:spPr>
            <a:xfrm>
              <a:off x="1403907" y="3563119"/>
              <a:ext cx="3789242" cy="923330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defPPr>
                <a:defRPr lang="ko-KR"/>
              </a:defPPr>
              <a:lvl1pPr marL="0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33836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67672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1508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35344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69180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203016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736852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270688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atinLnBrk="0"/>
              <a:r>
                <a:rPr lang="en-US" altLang="ko-KR" sz="6000" b="1" spc="-50" dirty="0">
                  <a:ln>
                    <a:solidFill>
                      <a:srgbClr val="4F81BD">
                        <a:shade val="50000"/>
                        <a:alpha val="0"/>
                      </a:srgbClr>
                    </a:solidFill>
                  </a:ln>
                  <a:solidFill>
                    <a:srgbClr val="203864"/>
                  </a:solidFill>
                  <a:latin typeface="+mj-ea"/>
                  <a:ea typeface="+mj-ea"/>
                </a:rPr>
                <a:t>Thank you</a:t>
              </a:r>
              <a:endParaRPr lang="ko-KR" altLang="en-US" sz="6000" b="1" spc="-50" dirty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rgbClr val="203864"/>
                </a:solidFill>
                <a:latin typeface="+mj-ea"/>
                <a:ea typeface="+mj-ea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831A8CFD-6526-FD24-6703-FCBDEB081D62}"/>
                </a:ext>
              </a:extLst>
            </p:cNvPr>
            <p:cNvGrpSpPr/>
            <p:nvPr/>
          </p:nvGrpSpPr>
          <p:grpSpPr>
            <a:xfrm>
              <a:off x="3817461" y="4577248"/>
              <a:ext cx="1374727" cy="340179"/>
              <a:chOff x="575325" y="1272346"/>
              <a:chExt cx="1512200" cy="340179"/>
            </a:xfrm>
          </p:grpSpPr>
          <p:sp>
            <p:nvSpPr>
              <p:cNvPr id="16" name="모서리가 둥근 직사각형 16">
                <a:extLst>
                  <a:ext uri="{FF2B5EF4-FFF2-40B4-BE49-F238E27FC236}">
                    <a16:creationId xmlns:a16="http://schemas.microsoft.com/office/drawing/2014/main" id="{762EE539-E65A-0C00-3941-B96A28BA9A09}"/>
                  </a:ext>
                </a:extLst>
              </p:cNvPr>
              <p:cNvSpPr/>
              <p:nvPr/>
            </p:nvSpPr>
            <p:spPr>
              <a:xfrm>
                <a:off x="575325" y="1301864"/>
                <a:ext cx="1512200" cy="281142"/>
              </a:xfrm>
              <a:prstGeom prst="roundRect">
                <a:avLst>
                  <a:gd name="adj" fmla="val 50000"/>
                </a:avLst>
              </a:prstGeom>
              <a:solidFill>
                <a:srgbClr val="20386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0"/>
                <a:endParaRPr lang="ko-KR" altLang="en-US" sz="12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7" name="직사각형 16">
                <a:extLst>
                  <a:ext uri="{FF2B5EF4-FFF2-40B4-BE49-F238E27FC236}">
                    <a16:creationId xmlns:a16="http://schemas.microsoft.com/office/drawing/2014/main" id="{F096BBE5-7EFC-84F9-E093-C021D4D74DB8}"/>
                  </a:ext>
                </a:extLst>
              </p:cNvPr>
              <p:cNvSpPr/>
              <p:nvPr/>
            </p:nvSpPr>
            <p:spPr>
              <a:xfrm>
                <a:off x="900181" y="1272346"/>
                <a:ext cx="862488" cy="34017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0"/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감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사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합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니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다</a:t>
                </a:r>
              </a:p>
            </p:txBody>
          </p:sp>
        </p:grpSp>
      </p:grpSp>
      <p:pic>
        <p:nvPicPr>
          <p:cNvPr id="21" name="그림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03587" y="3232350"/>
            <a:ext cx="1795395" cy="3206715"/>
          </a:xfrm>
          <a:prstGeom prst="rect">
            <a:avLst/>
          </a:prstGeom>
        </p:spPr>
      </p:pic>
      <p:pic>
        <p:nvPicPr>
          <p:cNvPr id="22" name="그림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23842" y="3232350"/>
            <a:ext cx="1928177" cy="3206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960975"/>
      </p:ext>
    </p:extLst>
  </p:cSld>
  <p:clrMapOvr>
    <a:masterClrMapping/>
  </p:clrMapOvr>
</p:sld>
</file>

<file path=ppt/theme/theme1.xml><?xml version="1.0" encoding="utf-8"?>
<a:theme xmlns:a="http://schemas.openxmlformats.org/drawingml/2006/main" name="3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437</Words>
  <Application>Microsoft Office PowerPoint</Application>
  <PresentationFormat>사용자 지정</PresentationFormat>
  <Paragraphs>85</Paragraphs>
  <Slides>10</Slides>
  <Notes>10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6" baseType="lpstr">
      <vt:lpstr>KoPubDotum Medium Regular</vt:lpstr>
      <vt:lpstr>KoPubWorld돋움체 Bold</vt:lpstr>
      <vt:lpstr>굴림</vt:lpstr>
      <vt:lpstr>맑은 고딕</vt:lpstr>
      <vt:lpstr>Arial</vt:lpstr>
      <vt:lpstr>3_디자인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Manager/>
  <Company>Microsoft Corporation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NYPI</cp:lastModifiedBy>
  <cp:revision>516</cp:revision>
  <dcterms:created xsi:type="dcterms:W3CDTF">2018-08-25T03:54:47Z</dcterms:created>
  <dcterms:modified xsi:type="dcterms:W3CDTF">2023-03-06T11:33:55Z</dcterms:modified>
  <cp:version/>
</cp:coreProperties>
</file>