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93" r:id="rId1"/>
  </p:sldMasterIdLst>
  <p:notesMasterIdLst>
    <p:notesMasterId r:id="rId22"/>
  </p:notesMasterIdLst>
  <p:handoutMasterIdLst>
    <p:handoutMasterId r:id="rId23"/>
  </p:handoutMasterIdLst>
  <p:sldIdLst>
    <p:sldId id="425" r:id="rId2"/>
    <p:sldId id="429" r:id="rId3"/>
    <p:sldId id="438" r:id="rId4"/>
    <p:sldId id="443" r:id="rId5"/>
    <p:sldId id="457" r:id="rId6"/>
    <p:sldId id="470" r:id="rId7"/>
    <p:sldId id="458" r:id="rId8"/>
    <p:sldId id="459" r:id="rId9"/>
    <p:sldId id="460" r:id="rId10"/>
    <p:sldId id="461" r:id="rId11"/>
    <p:sldId id="462" r:id="rId12"/>
    <p:sldId id="463" r:id="rId13"/>
    <p:sldId id="464" r:id="rId14"/>
    <p:sldId id="465" r:id="rId15"/>
    <p:sldId id="466" r:id="rId16"/>
    <p:sldId id="467" r:id="rId17"/>
    <p:sldId id="468" r:id="rId18"/>
    <p:sldId id="469" r:id="rId19"/>
    <p:sldId id="455" r:id="rId20"/>
    <p:sldId id="437" r:id="rId21"/>
  </p:sldIdLst>
  <p:sldSz cx="10693400" cy="7561263"/>
  <p:notesSz cx="6807200" cy="9939338"/>
  <p:defaultTextStyle>
    <a:defPPr>
      <a:defRPr lang="ko-KR"/>
    </a:defPPr>
    <a:lvl1pPr marL="0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21528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43056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564584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086112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07640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129168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650696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172224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1">
          <p15:clr>
            <a:srgbClr val="A4A3A4"/>
          </p15:clr>
        </p15:guide>
        <p15:guide id="2" pos="3367">
          <p15:clr>
            <a:srgbClr val="A4A3A4"/>
          </p15:clr>
        </p15:guide>
        <p15:guide id="3" pos="6451">
          <p15:clr>
            <a:srgbClr val="A4A3A4"/>
          </p15:clr>
        </p15:guide>
        <p15:guide id="4" pos="283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 " initials="" lastIdx="2" clrIdx="0"/>
  <p:cmAuthor id="2" name="박 종수" initials="박종" lastIdx="2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테마 스타일 1 - 강조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TxStyle/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TxStyle/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테마 스타일 1 - 강조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TxStyle/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TxStyle/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TxStyle/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505E3EF-67EA-436B-97B2-0124C06EBD24}" styleName="보통 스타일 4 - 강조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TxStyle/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384" autoAdjust="0"/>
    <p:restoredTop sz="88761" autoAdjust="0"/>
  </p:normalViewPr>
  <p:slideViewPr>
    <p:cSldViewPr>
      <p:cViewPr varScale="1">
        <p:scale>
          <a:sx n="60" d="100"/>
          <a:sy n="60" d="100"/>
        </p:scale>
        <p:origin x="96" y="414"/>
      </p:cViewPr>
      <p:guideLst>
        <p:guide orient="horz" pos="2381"/>
        <p:guide pos="3367"/>
        <p:guide pos="6451"/>
        <p:guide pos="283"/>
      </p:guideLst>
    </p:cSldViewPr>
  </p:slideViewPr>
  <p:outlineViewPr>
    <p:cViewPr>
      <p:scale>
        <a:sx n="33" d="100"/>
        <a:sy n="33" d="100"/>
      </p:scale>
      <p:origin x="0" y="-2189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notesViewPr>
    <p:cSldViewPr showGuides="1">
      <p:cViewPr varScale="1">
        <p:scale>
          <a:sx n="113" d="100"/>
          <a:sy n="113" d="100"/>
        </p:scale>
        <p:origin x="4284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6" cy="498693"/>
          </a:xfrm>
          <a:prstGeom prst="rect">
            <a:avLst/>
          </a:prstGeom>
        </p:spPr>
        <p:txBody>
          <a:bodyPr vert="horz" lIns="92236" tIns="46118" rIns="92236" bIns="46118"/>
          <a:lstStyle>
            <a:lvl1pPr algn="l">
              <a:defRPr sz="1200"/>
            </a:lvl1pPr>
          </a:lstStyle>
          <a:p>
            <a:pPr lvl="0">
              <a:defRPr/>
            </a:pPr>
            <a:endParaRPr lang="ko-KR" altLang="en-US">
              <a:latin typeface="KoPub돋움체 Medium"/>
              <a:ea typeface="KoPub돋움체 Medium"/>
            </a:endParaRPr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5839" y="0"/>
            <a:ext cx="2949786" cy="498693"/>
          </a:xfrm>
          <a:prstGeom prst="rect">
            <a:avLst/>
          </a:prstGeom>
        </p:spPr>
        <p:txBody>
          <a:bodyPr vert="horz" lIns="92236" tIns="46118" rIns="92236" bIns="46118"/>
          <a:lstStyle>
            <a:lvl1pPr algn="r">
              <a:defRPr sz="1200"/>
            </a:lvl1pPr>
          </a:lstStyle>
          <a:p>
            <a:pPr lvl="0">
              <a:defRPr/>
            </a:pPr>
            <a:fld id="{C0A65474-27D2-4075-AA73-A4175FBC0988}" type="datetime1">
              <a:rPr lang="ko-KR" altLang="en-US">
                <a:latin typeface="KoPub돋움체 Medium"/>
                <a:ea typeface="KoPub돋움체 Medium"/>
              </a:rPr>
              <a:pPr lvl="0">
                <a:defRPr/>
              </a:pPr>
              <a:t>2023-03-07</a:t>
            </a:fld>
            <a:endParaRPr lang="ko-KR" altLang="en-US">
              <a:latin typeface="KoPub돋움체 Medium"/>
              <a:ea typeface="KoPub돋움체 Medium"/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40648"/>
            <a:ext cx="2949786" cy="498691"/>
          </a:xfrm>
          <a:prstGeom prst="rect">
            <a:avLst/>
          </a:prstGeom>
        </p:spPr>
        <p:txBody>
          <a:bodyPr vert="horz" lIns="92236" tIns="46118" rIns="92236" bIns="46118" anchor="b"/>
          <a:lstStyle>
            <a:lvl1pPr algn="l">
              <a:defRPr sz="1200"/>
            </a:lvl1pPr>
          </a:lstStyle>
          <a:p>
            <a:pPr lvl="0">
              <a:defRPr/>
            </a:pPr>
            <a:endParaRPr lang="ko-KR" altLang="en-US">
              <a:latin typeface="KoPub돋움체 Medium"/>
              <a:ea typeface="KoPub돋움체 Medium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5839" y="9440648"/>
            <a:ext cx="2949786" cy="498691"/>
          </a:xfrm>
          <a:prstGeom prst="rect">
            <a:avLst/>
          </a:prstGeom>
        </p:spPr>
        <p:txBody>
          <a:bodyPr vert="horz" lIns="92236" tIns="46118" rIns="92236" bIns="46118" anchor="b"/>
          <a:lstStyle>
            <a:lvl1pPr algn="r">
              <a:defRPr sz="1200"/>
            </a:lvl1pPr>
          </a:lstStyle>
          <a:p>
            <a:pPr lvl="0">
              <a:defRPr/>
            </a:pPr>
            <a:fld id="{115504A7-3036-46FB-961F-0ACA1C6CCEA4}" type="slidenum">
              <a:rPr lang="ko-KR" altLang="en-US">
                <a:latin typeface="KoPub돋움체 Medium"/>
                <a:ea typeface="KoPub돋움체 Medium"/>
              </a:rPr>
              <a:pPr lvl="0">
                <a:defRPr/>
              </a:pPr>
              <a:t>‹#›</a:t>
            </a:fld>
            <a:endParaRPr lang="ko-KR" altLang="en-US">
              <a:latin typeface="KoPub돋움체 Medium"/>
              <a:ea typeface="KoPub돋움체 Medium"/>
            </a:endParaRPr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8475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l">
              <a:defRPr sz="1200"/>
            </a:lvl1pPr>
          </a:lstStyle>
          <a:p>
            <a:pPr lvl="0"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6038" y="0"/>
            <a:ext cx="2949575" cy="498475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r">
              <a:defRPr sz="1200"/>
            </a:lvl1pPr>
          </a:lstStyle>
          <a:p>
            <a:pPr lvl="0">
              <a:defRPr/>
            </a:pPr>
            <a:fld id="{57505A8C-A65A-4570-8A9B-144C9BE57456}" type="datetime1">
              <a:rPr lang="ko-KR" altLang="en-US"/>
              <a:pPr lvl="0">
                <a:defRPr/>
              </a:pPr>
              <a:t>2023-03-07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1031875" y="1243013"/>
            <a:ext cx="4743450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anchor="ctr"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1038" y="4783138"/>
            <a:ext cx="5445125" cy="3913187"/>
          </a:xfrm>
          <a:prstGeom prst="rect">
            <a:avLst/>
          </a:prstGeom>
        </p:spPr>
        <p:txBody>
          <a:bodyPr vert="horz" lIns="91440" tIns="45720" rIns="91440" bIns="45720"/>
          <a:lstStyle/>
          <a:p>
            <a:pPr lvl="0">
              <a:defRPr/>
            </a:pPr>
            <a:r>
              <a:rPr lang="ko-KR" altLang="en-US"/>
              <a:t>마스터 텍스트 스타일 편집</a:t>
            </a:r>
          </a:p>
          <a:p>
            <a:pPr lvl="1">
              <a:defRPr/>
            </a:pPr>
            <a:r>
              <a:rPr lang="ko-KR" altLang="en-US"/>
              <a:t>둘째 수준</a:t>
            </a:r>
          </a:p>
          <a:p>
            <a:pPr lvl="2">
              <a:defRPr/>
            </a:pPr>
            <a:r>
              <a:rPr lang="ko-KR" altLang="en-US"/>
              <a:t>셋째 수준</a:t>
            </a:r>
          </a:p>
          <a:p>
            <a:pPr lvl="3">
              <a:defRPr/>
            </a:pPr>
            <a:r>
              <a:rPr lang="ko-KR" altLang="en-US"/>
              <a:t>넷째 수준</a:t>
            </a:r>
          </a:p>
          <a:p>
            <a:pPr lvl="4">
              <a:defRPr/>
            </a:pPr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l">
              <a:defRPr sz="1200"/>
            </a:lvl1pPr>
          </a:lstStyle>
          <a:p>
            <a:pPr lvl="0"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6038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r">
              <a:defRPr sz="1200"/>
            </a:lvl1pPr>
          </a:lstStyle>
          <a:p>
            <a:pPr lvl="0">
              <a:defRPr/>
            </a:pPr>
            <a:fld id="{4F5DAF76-D7CC-491E-9416-03420905295C}" type="slidenum">
              <a:rPr lang="ko-KR" altLang="en-US"/>
              <a:pPr lvl="0"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4F5DAF76-D7CC-491E-9416-03420905295C}" type="slidenum">
              <a:rPr lang="en-US" altLang="en-US"/>
              <a:pPr lvl="0">
                <a:defRPr/>
              </a:pPr>
              <a:t>1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 dirty="0"/>
              <a:t>정의</a:t>
            </a:r>
            <a:r>
              <a:rPr lang="en-US" altLang="ko-KR" dirty="0"/>
              <a:t>, </a:t>
            </a:r>
            <a:r>
              <a:rPr lang="ko-KR" altLang="en-US" dirty="0"/>
              <a:t>요인</a:t>
            </a:r>
            <a:r>
              <a:rPr lang="en-US" altLang="ko-KR" dirty="0"/>
              <a:t>,</a:t>
            </a:r>
            <a:r>
              <a:rPr lang="en-US" altLang="ko-KR" baseline="0" dirty="0"/>
              <a:t> </a:t>
            </a:r>
            <a:r>
              <a:rPr lang="ko-KR" altLang="en-US" baseline="0" dirty="0"/>
              <a:t>영향 </a:t>
            </a:r>
            <a:r>
              <a:rPr lang="en-US" altLang="ko-KR" baseline="0" dirty="0"/>
              <a:t>-&gt; </a:t>
            </a:r>
            <a:r>
              <a:rPr lang="ko-KR" altLang="en-US" baseline="0" dirty="0"/>
              <a:t>가운데 점으로 변경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4F5DAF76-D7CC-491E-9416-03420905295C}" type="slidenum">
              <a:rPr lang="en-US" altLang="en-US"/>
              <a:pPr lvl="0">
                <a:defRPr/>
              </a:pPr>
              <a:t>2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14300" indent="-114300"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b="0" i="0" u="none" strike="noStrike" dirty="0">
                <a:solidFill>
                  <a:srgbClr val="000000"/>
                </a:solidFill>
                <a:latin typeface="KoPub돋움체 Medium"/>
                <a:ea typeface="KoPub돋움체 Medium"/>
              </a:rPr>
              <a:t>오른쪽 정렬 </a:t>
            </a:r>
            <a:endParaRPr lang="en-US" altLang="ko-KR" sz="1200" b="0" i="0" u="none" strike="noStrike" dirty="0">
              <a:solidFill>
                <a:srgbClr val="000000"/>
              </a:solidFill>
              <a:latin typeface="KoPub돋움체 Medium"/>
              <a:ea typeface="KoPub돋움체 Medium"/>
            </a:endParaRPr>
          </a:p>
          <a:p>
            <a:pPr marL="114300" indent="-114300"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b="0" i="0" u="none" strike="noStrike" dirty="0">
                <a:solidFill>
                  <a:srgbClr val="000000"/>
                </a:solidFill>
                <a:latin typeface="KoPub돋움체 Medium"/>
                <a:ea typeface="KoPub돋움체 Medium"/>
              </a:rPr>
              <a:t>정의 </a:t>
            </a:r>
            <a:r>
              <a:rPr lang="en-US" altLang="ko-KR" sz="1200" b="0" i="0" u="none" strike="noStrike" dirty="0">
                <a:solidFill>
                  <a:srgbClr val="000000"/>
                </a:solidFill>
                <a:latin typeface="KoPub돋움체 Medium"/>
                <a:ea typeface="KoPub돋움체 Medium"/>
              </a:rPr>
              <a:t>– </a:t>
            </a:r>
            <a:r>
              <a:rPr lang="ko-KR" altLang="en-US" sz="1200" b="0" i="0" u="none" strike="noStrike" dirty="0">
                <a:solidFill>
                  <a:srgbClr val="000000"/>
                </a:solidFill>
                <a:latin typeface="KoPub돋움체 Medium"/>
                <a:ea typeface="KoPub돋움체 Medium"/>
              </a:rPr>
              <a:t>요인 </a:t>
            </a:r>
            <a:r>
              <a:rPr lang="en-US" altLang="ko-KR" sz="1200" b="0" i="0" u="none" strike="noStrike" dirty="0">
                <a:solidFill>
                  <a:srgbClr val="000000"/>
                </a:solidFill>
                <a:latin typeface="KoPub돋움체 Medium"/>
                <a:ea typeface="KoPub돋움체 Medium"/>
              </a:rPr>
              <a:t>- </a:t>
            </a:r>
            <a:r>
              <a:rPr lang="ko-KR" altLang="en-US" sz="1200" b="0" i="0" u="none" strike="noStrike" dirty="0">
                <a:solidFill>
                  <a:srgbClr val="000000"/>
                </a:solidFill>
                <a:latin typeface="KoPub돋움체 Medium"/>
                <a:ea typeface="KoPub돋움체 Medium"/>
              </a:rPr>
              <a:t>영향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4F5DAF76-D7CC-491E-9416-03420905295C}" type="slidenum">
              <a:rPr lang="en-US" altLang="en-US"/>
              <a:pPr lvl="0">
                <a:defRPr/>
              </a:pPr>
              <a:t>3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14300" indent="-114300"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200" b="0" i="0" u="none" strike="noStrike">
              <a:solidFill>
                <a:srgbClr val="000000"/>
              </a:solidFill>
              <a:latin typeface="KoPub돋움체 Medium"/>
              <a:ea typeface="KoPub돋움체 Medium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4F5DAF76-D7CC-491E-9416-03420905295C}" type="slidenum">
              <a:rPr lang="en-US" altLang="en-US"/>
              <a:pPr lvl="0">
                <a:defRPr/>
              </a:pPr>
              <a:t>4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14300" indent="-114300"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200" b="0" i="0" u="none" strike="noStrike">
              <a:solidFill>
                <a:srgbClr val="000000"/>
              </a:solidFill>
              <a:latin typeface="KoPub돋움체 Medium"/>
              <a:ea typeface="KoPub돋움체 Medium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4F5DAF76-D7CC-491E-9416-03420905295C}" type="slidenum">
              <a:rPr lang="en-US" altLang="en-US"/>
              <a:pPr lvl="0">
                <a:defRPr/>
              </a:pPr>
              <a:t>5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14300" indent="-114300"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200" b="0" i="0" u="none" strike="noStrike">
              <a:solidFill>
                <a:srgbClr val="000000"/>
              </a:solidFill>
              <a:latin typeface="KoPub돋움체 Medium"/>
              <a:ea typeface="KoPub돋움체 Medium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4F5DAF76-D7CC-491E-9416-03420905295C}" type="slidenum">
              <a:rPr lang="en-US" altLang="en-US"/>
              <a:pPr lvl="0">
                <a:defRPr/>
              </a:pPr>
              <a:t>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438683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atinLnBrk="1">
              <a:defRPr/>
            </a:pPr>
            <a:r>
              <a:rPr lang="ko-KR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원인발견 토론카드에 원하는 키워드가 없다면 키워드를 적어서 사용할 수 있도록 빈 카드를 제공하고</a:t>
            </a:r>
            <a:r>
              <a:rPr lang="en-US" altLang="ko-K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토론 시 카드에 적힌 키워드를 사용하여 말할 수 있도록 안내합니다</a:t>
            </a:r>
            <a:r>
              <a:rPr lang="en-US" altLang="ko-K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ko-KR" altLang="en-US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4F5DAF76-D7CC-491E-9416-03420905295C}" type="slidenum">
              <a:rPr lang="en-US" altLang="en-US"/>
              <a:pPr lvl="0">
                <a:defRPr/>
              </a:pPr>
              <a:t>7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atinLnBrk="1">
              <a:defRPr/>
            </a:pPr>
            <a:r>
              <a:rPr lang="ko-KR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원인발견 토론카드에 원하는 키워드가 없다면 키워드를 적어서 사용할 수 있도록 빈 카드를 제공하고</a:t>
            </a:r>
            <a:r>
              <a:rPr lang="en-US" altLang="ko-K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토론 시 카드에 적힌 키워드를 사용하여 말할 수 있도록 안내합니다</a:t>
            </a:r>
            <a:r>
              <a:rPr lang="en-US" altLang="ko-K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ko-KR" altLang="en-US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4F5DAF76-D7CC-491E-9416-03420905295C}" type="slidenum">
              <a:rPr lang="en-US" altLang="en-US"/>
              <a:pPr lvl="0">
                <a:defRPr/>
              </a:pPr>
              <a:t>8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>다양한 사이버학교폭력예방 정책을 생각해 보고</a:t>
            </a:r>
            <a:r>
              <a:rPr lang="en-US" altLang="ko-KR"/>
              <a:t>, </a:t>
            </a:r>
            <a:r>
              <a:rPr lang="ko-KR" altLang="en-US"/>
              <a:t>학습지에는 다른 모둠원들이 제시한 정책과 서로 겹치지 않게 기록하도록 합니다</a:t>
            </a:r>
            <a:r>
              <a:rPr lang="en-US" altLang="ko-KR"/>
              <a:t>.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4F5DAF76-D7CC-491E-9416-03420905295C}" type="slidenum">
              <a:rPr lang="en-US" altLang="en-US"/>
              <a:pPr lvl="0">
                <a:defRPr/>
              </a:pPr>
              <a:t>9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lang="ko-KR" altLang="en-US"/>
              <a:t>정책제안 동기</a:t>
            </a:r>
            <a:r>
              <a:rPr lang="en-US" altLang="ko-KR"/>
              <a:t>, </a:t>
            </a:r>
            <a:r>
              <a:rPr lang="ko-KR" altLang="en-US"/>
              <a:t>정책 집행에 따른 기대효과</a:t>
            </a:r>
            <a:r>
              <a:rPr lang="en-US" altLang="ko-KR"/>
              <a:t>(</a:t>
            </a:r>
            <a:r>
              <a:rPr lang="ko-KR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제안하는 정책이 실행되었을 때 얻을 수 있는 변화는 무엇인지 기재 </a:t>
            </a:r>
          </a:p>
          <a:p>
            <a:pPr lvl="0">
              <a:defRPr/>
            </a:pPr>
            <a:r>
              <a:rPr lang="en-US" altLang="ko-KR"/>
              <a:t>), </a:t>
            </a:r>
            <a:r>
              <a:rPr lang="ko-KR" altLang="en-US"/>
              <a:t>현실화 가능성 등을 포함하여 사이버학교폭력예방 정책제안 이유를 제시하도록 안내합니다</a:t>
            </a:r>
            <a:r>
              <a:rPr lang="en-US" altLang="ko-KR"/>
              <a:t>.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4F5DAF76-D7CC-491E-9416-03420905295C}" type="slidenum">
              <a:rPr lang="en-US" altLang="en-US"/>
              <a:pPr lvl="0">
                <a:defRPr/>
              </a:pPr>
              <a:t>10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lang="ko-KR" altLang="en-US"/>
              <a:t>정책제안 동기</a:t>
            </a:r>
            <a:r>
              <a:rPr lang="en-US" altLang="ko-KR"/>
              <a:t>, </a:t>
            </a:r>
            <a:r>
              <a:rPr lang="ko-KR" altLang="en-US"/>
              <a:t>정책 집행에 따른 기대효과</a:t>
            </a:r>
            <a:r>
              <a:rPr lang="en-US" altLang="ko-KR"/>
              <a:t>(</a:t>
            </a:r>
            <a:r>
              <a:rPr lang="ko-KR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제안하는 정책이 실행되었을 때 얻을 수 있는 변화는 무엇인지 기재 </a:t>
            </a:r>
          </a:p>
          <a:p>
            <a:pPr lvl="0">
              <a:defRPr/>
            </a:pPr>
            <a:r>
              <a:rPr lang="en-US" altLang="ko-KR"/>
              <a:t>), </a:t>
            </a:r>
            <a:r>
              <a:rPr lang="ko-KR" altLang="en-US"/>
              <a:t>현실화 가능성 등을 포함하여 사이버학교폭력예방 정책제안 이유를 제시하도록 안내합니다</a:t>
            </a:r>
            <a:r>
              <a:rPr lang="en-US" altLang="ko-KR"/>
              <a:t>.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4F5DAF76-D7CC-491E-9416-03420905295C}" type="slidenum">
              <a:rPr lang="en-US" altLang="en-US"/>
              <a:pPr lvl="0">
                <a:defRPr/>
              </a:pPr>
              <a:t>11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lang="ko-KR" altLang="en-US"/>
              <a:t>정책제안 동기</a:t>
            </a:r>
            <a:r>
              <a:rPr lang="en-US" altLang="ko-KR"/>
              <a:t>, </a:t>
            </a:r>
            <a:r>
              <a:rPr lang="ko-KR" altLang="en-US"/>
              <a:t>정책 집행에 따른 기대효과</a:t>
            </a:r>
            <a:r>
              <a:rPr lang="en-US" altLang="ko-KR"/>
              <a:t>(</a:t>
            </a:r>
            <a:r>
              <a:rPr lang="ko-KR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제안하는 정책이 실행되었을 때 얻을 수 있는 변화는 무엇인지 기재 </a:t>
            </a:r>
          </a:p>
          <a:p>
            <a:pPr lvl="0">
              <a:defRPr/>
            </a:pPr>
            <a:r>
              <a:rPr lang="en-US" altLang="ko-KR"/>
              <a:t>), </a:t>
            </a:r>
            <a:r>
              <a:rPr lang="ko-KR" altLang="en-US"/>
              <a:t>현실화 가능성 등을 포함하여 사이버학교폭력예방 정책제안 이유를 제시하도록 안내합니다</a:t>
            </a:r>
            <a:r>
              <a:rPr lang="en-US" altLang="ko-KR"/>
              <a:t>.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4F5DAF76-D7CC-491E-9416-03420905295C}" type="slidenum">
              <a:rPr lang="en-US" altLang="en-US"/>
              <a:pPr lvl="0">
                <a:defRPr/>
              </a:pPr>
              <a:t>12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lang="ko-KR" altLang="en-US"/>
              <a:t>정책제안 동기</a:t>
            </a:r>
            <a:r>
              <a:rPr lang="en-US" altLang="ko-KR"/>
              <a:t>, </a:t>
            </a:r>
            <a:r>
              <a:rPr lang="ko-KR" altLang="en-US"/>
              <a:t>정책 집행에 따른 기대효과</a:t>
            </a:r>
            <a:r>
              <a:rPr lang="en-US" altLang="ko-KR"/>
              <a:t>(</a:t>
            </a:r>
            <a:r>
              <a:rPr lang="ko-KR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제안하는 정책이 실행되었을 때 얻을 수 있는 변화는 무엇인지 기재 </a:t>
            </a:r>
          </a:p>
          <a:p>
            <a:pPr lvl="0">
              <a:defRPr/>
            </a:pPr>
            <a:r>
              <a:rPr lang="en-US" altLang="ko-KR"/>
              <a:t>), </a:t>
            </a:r>
            <a:r>
              <a:rPr lang="ko-KR" altLang="en-US"/>
              <a:t>현실화 가능성 등을 포함하여 사이버학교폭력예방 정책제안 이유를 제시하도록 안내합니다</a:t>
            </a:r>
            <a:r>
              <a:rPr lang="en-US" altLang="ko-KR"/>
              <a:t>.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4F5DAF76-D7CC-491E-9416-03420905295C}" type="slidenum">
              <a:rPr lang="en-US" altLang="en-US"/>
              <a:pPr lvl="0">
                <a:defRPr/>
              </a:pPr>
              <a:t>13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lang="ko-KR" altLang="en-US"/>
              <a:t>정책제안 동기</a:t>
            </a:r>
            <a:r>
              <a:rPr lang="en-US" altLang="ko-KR"/>
              <a:t>, </a:t>
            </a:r>
            <a:r>
              <a:rPr lang="ko-KR" altLang="en-US"/>
              <a:t>정책 집행에 따른 기대효과</a:t>
            </a:r>
            <a:r>
              <a:rPr lang="en-US" altLang="ko-KR"/>
              <a:t>(</a:t>
            </a:r>
            <a:r>
              <a:rPr lang="ko-KR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제안하는 정책이 실행되었을 때 얻을 수 있는 변화는 무엇인지 기재 </a:t>
            </a:r>
          </a:p>
          <a:p>
            <a:pPr lvl="0">
              <a:defRPr/>
            </a:pPr>
            <a:r>
              <a:rPr lang="en-US" altLang="ko-KR"/>
              <a:t>), </a:t>
            </a:r>
            <a:r>
              <a:rPr lang="ko-KR" altLang="en-US"/>
              <a:t>현실화 가능성 등을 포함하여 사이버학교폭력예방 정책제안 이유를 제시하도록 안내합니다</a:t>
            </a:r>
            <a:r>
              <a:rPr lang="en-US" altLang="ko-KR"/>
              <a:t>.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4F5DAF76-D7CC-491E-9416-03420905295C}" type="slidenum">
              <a:rPr lang="en-US" altLang="en-US"/>
              <a:pPr lvl="0">
                <a:defRPr/>
              </a:pPr>
              <a:t>14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latinLnBrk="1">
              <a:defRPr/>
            </a:pPr>
            <a:r>
              <a:rPr lang="ko-KR" altLang="en-US" sz="1200" b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정책제안의 배경 및 필요성에는 제안하는 정책의 기본 현황</a:t>
            </a:r>
            <a:r>
              <a:rPr lang="en-US" altLang="ko-KR" sz="1200" b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ko-KR" altLang="en-US" sz="1200" b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제안하는 정책이 왜 필요한지</a:t>
            </a:r>
            <a:r>
              <a:rPr lang="en-US" altLang="ko-KR" sz="1200" b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</a:t>
            </a:r>
            <a:r>
              <a:rPr lang="ko-KR" altLang="en-US" sz="1200" b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이슈</a:t>
            </a:r>
            <a:r>
              <a:rPr lang="en-US" altLang="ko-KR" sz="1200" b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ko-KR" altLang="en-US" sz="1200" b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현안문제</a:t>
            </a:r>
            <a:r>
              <a:rPr lang="en-US" altLang="ko-KR" sz="1200" b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ko-KR" altLang="en-US" sz="1200" b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향후 전망 등에 관한 것입니다</a:t>
            </a:r>
            <a:r>
              <a:rPr lang="en-US" altLang="ko-KR" sz="1200" b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r>
              <a:rPr lang="ko-KR" altLang="en-US" sz="1200" b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ko-KR" altLang="en-US" sz="1600" b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정책 기대효과에는 제안하는 정책이 실행되었을 때 얻을 수 있는 변화는 무엇인지 생각해봅니다</a:t>
            </a:r>
            <a:r>
              <a:rPr lang="en-US" altLang="ko-KR" sz="1600" b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ko-KR" altLang="en-US" sz="1600" b="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4F5DAF76-D7CC-491E-9416-03420905295C}" type="slidenum">
              <a:rPr lang="en-US" altLang="en-US"/>
              <a:pPr lvl="0">
                <a:defRPr/>
              </a:pPr>
              <a:t>15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latinLnBrk="1">
              <a:defRPr/>
            </a:pPr>
            <a:r>
              <a:rPr lang="ko-KR" altLang="en-US" sz="1200" b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정책제안의 배경 및 필요성에는 제안하는 정책의 기본 현황</a:t>
            </a:r>
            <a:r>
              <a:rPr lang="en-US" altLang="ko-KR" sz="1200" b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ko-KR" altLang="en-US" sz="1200" b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제안하는 정책이 왜 필요한지</a:t>
            </a:r>
            <a:r>
              <a:rPr lang="en-US" altLang="ko-KR" sz="1200" b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</a:t>
            </a:r>
            <a:r>
              <a:rPr lang="ko-KR" altLang="en-US" sz="1200" b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이슈</a:t>
            </a:r>
            <a:r>
              <a:rPr lang="en-US" altLang="ko-KR" sz="1200" b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ko-KR" altLang="en-US" sz="1200" b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현안문제</a:t>
            </a:r>
            <a:r>
              <a:rPr lang="en-US" altLang="ko-KR" sz="1200" b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ko-KR" altLang="en-US" sz="1200" b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향후 전망 등에 관한 것입니다</a:t>
            </a:r>
            <a:r>
              <a:rPr lang="en-US" altLang="ko-KR" sz="1200" b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r>
              <a:rPr lang="ko-KR" altLang="en-US" sz="1200" b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ko-KR" altLang="en-US" sz="1600" b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정책 기대효과에는 제안하는 정책이 실행되었을 때 얻을 수 있는 변화는 무엇인지 생각해봅니다</a:t>
            </a:r>
            <a:r>
              <a:rPr lang="en-US" altLang="ko-KR" sz="1600" b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ko-KR" altLang="en-US" sz="1600" b="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4F5DAF76-D7CC-491E-9416-03420905295C}" type="slidenum">
              <a:rPr lang="en-US" altLang="en-US"/>
              <a:pPr lvl="0">
                <a:defRPr/>
              </a:pPr>
              <a:t>16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just"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200" kern="0" spc="0">
                <a:solidFill>
                  <a:srgbClr val="000000"/>
                </a:solidFill>
                <a:effectLst/>
                <a:latin typeface="한컴바탕"/>
                <a:ea typeface="한컴바탕"/>
              </a:rPr>
              <a:t>P(plus) : </a:t>
            </a:r>
            <a:r>
              <a:rPr lang="ko-KR" altLang="en-US" sz="1200" kern="0" spc="0">
                <a:solidFill>
                  <a:srgbClr val="000000"/>
                </a:solidFill>
                <a:effectLst/>
                <a:latin typeface="한컴바탕"/>
                <a:ea typeface="한컴바탕"/>
              </a:rPr>
              <a:t>정책</a:t>
            </a:r>
            <a:r>
              <a:rPr lang="en-US" altLang="ko-KR" sz="1200" kern="0" spc="0">
                <a:solidFill>
                  <a:srgbClr val="000000"/>
                </a:solidFill>
                <a:effectLst/>
                <a:latin typeface="한컴바탕"/>
                <a:ea typeface="한컴바탕"/>
              </a:rPr>
              <a:t>(</a:t>
            </a:r>
            <a:r>
              <a:rPr lang="ko-KR" altLang="en-US" sz="1200" kern="0" spc="0">
                <a:solidFill>
                  <a:srgbClr val="000000"/>
                </a:solidFill>
                <a:effectLst/>
                <a:latin typeface="한컴바탕"/>
                <a:ea typeface="한컴바탕"/>
              </a:rPr>
              <a:t>안</a:t>
            </a:r>
            <a:r>
              <a:rPr lang="en-US" altLang="ko-KR" sz="1200" kern="0" spc="0">
                <a:solidFill>
                  <a:srgbClr val="000000"/>
                </a:solidFill>
                <a:effectLst/>
                <a:latin typeface="한컴바탕"/>
                <a:ea typeface="한컴바탕"/>
              </a:rPr>
              <a:t>)</a:t>
            </a:r>
            <a:r>
              <a:rPr lang="ko-KR" altLang="en-US" sz="1200" kern="0" spc="0">
                <a:solidFill>
                  <a:srgbClr val="000000"/>
                </a:solidFill>
                <a:effectLst/>
                <a:latin typeface="한컴바탕"/>
                <a:ea typeface="한컴바탕"/>
              </a:rPr>
              <a:t>의 좋은 점은 무엇인가</a:t>
            </a:r>
            <a:r>
              <a:rPr lang="en-US" altLang="ko-KR" sz="1200" kern="0" spc="0">
                <a:solidFill>
                  <a:srgbClr val="000000"/>
                </a:solidFill>
                <a:effectLst/>
                <a:latin typeface="한컴바탕"/>
                <a:ea typeface="한컴바탕"/>
              </a:rPr>
              <a:t>? </a:t>
            </a:r>
            <a:r>
              <a:rPr lang="ko-KR" altLang="en-US" sz="1200" kern="0" spc="0">
                <a:solidFill>
                  <a:srgbClr val="000000"/>
                </a:solidFill>
                <a:effectLst/>
                <a:latin typeface="한컴바탕"/>
                <a:ea typeface="한컴바탕"/>
              </a:rPr>
              <a:t>왜 좋은가</a:t>
            </a:r>
            <a:r>
              <a:rPr lang="en-US" altLang="ko-KR" sz="1200" kern="0" spc="0">
                <a:solidFill>
                  <a:srgbClr val="000000"/>
                </a:solidFill>
                <a:effectLst/>
                <a:latin typeface="한컴바탕"/>
                <a:ea typeface="한컴바탕"/>
              </a:rPr>
              <a:t>?</a:t>
            </a:r>
          </a:p>
          <a:p>
            <a:pPr marL="0" marR="0" indent="0" algn="just"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200" kern="0" spc="0">
                <a:solidFill>
                  <a:srgbClr val="000000"/>
                </a:solidFill>
                <a:effectLst/>
                <a:latin typeface="한컴바탕"/>
                <a:ea typeface="한컴바탕"/>
              </a:rPr>
              <a:t>M(minus) : </a:t>
            </a:r>
            <a:r>
              <a:rPr lang="ko-KR" altLang="en-US" sz="1200" kern="0" spc="0">
                <a:solidFill>
                  <a:srgbClr val="000000"/>
                </a:solidFill>
                <a:effectLst/>
                <a:latin typeface="한컴바탕"/>
                <a:ea typeface="한컴바탕"/>
              </a:rPr>
              <a:t>정책</a:t>
            </a:r>
            <a:r>
              <a:rPr lang="en-US" altLang="ko-KR" sz="1200" kern="0" spc="0">
                <a:solidFill>
                  <a:srgbClr val="000000"/>
                </a:solidFill>
                <a:effectLst/>
                <a:latin typeface="한컴바탕"/>
                <a:ea typeface="한컴바탕"/>
              </a:rPr>
              <a:t>(</a:t>
            </a:r>
            <a:r>
              <a:rPr lang="ko-KR" altLang="en-US" sz="1200" kern="0" spc="0">
                <a:solidFill>
                  <a:srgbClr val="000000"/>
                </a:solidFill>
                <a:effectLst/>
                <a:latin typeface="한컴바탕"/>
                <a:ea typeface="한컴바탕"/>
              </a:rPr>
              <a:t>안</a:t>
            </a:r>
            <a:r>
              <a:rPr lang="en-US" altLang="ko-KR" sz="1200" kern="0" spc="0">
                <a:solidFill>
                  <a:srgbClr val="000000"/>
                </a:solidFill>
                <a:effectLst/>
                <a:latin typeface="한컴바탕"/>
                <a:ea typeface="한컴바탕"/>
              </a:rPr>
              <a:t>)</a:t>
            </a:r>
            <a:r>
              <a:rPr lang="ko-KR" altLang="en-US" sz="1200" kern="0" spc="0">
                <a:solidFill>
                  <a:srgbClr val="000000"/>
                </a:solidFill>
                <a:effectLst/>
                <a:latin typeface="한컴바탕"/>
                <a:ea typeface="한컴바탕"/>
              </a:rPr>
              <a:t>의 나쁜 점은 무엇인가</a:t>
            </a:r>
            <a:r>
              <a:rPr lang="en-US" altLang="ko-KR" sz="1200" kern="0" spc="0">
                <a:solidFill>
                  <a:srgbClr val="000000"/>
                </a:solidFill>
                <a:effectLst/>
                <a:latin typeface="한컴바탕"/>
                <a:ea typeface="한컴바탕"/>
              </a:rPr>
              <a:t>? </a:t>
            </a:r>
            <a:r>
              <a:rPr lang="ko-KR" altLang="en-US" sz="1200" kern="0" spc="0">
                <a:solidFill>
                  <a:srgbClr val="000000"/>
                </a:solidFill>
                <a:effectLst/>
                <a:latin typeface="한컴바탕"/>
                <a:ea typeface="한컴바탕"/>
              </a:rPr>
              <a:t>왜 나쁜가</a:t>
            </a:r>
            <a:r>
              <a:rPr lang="en-US" altLang="ko-KR" sz="1200" kern="0" spc="0">
                <a:solidFill>
                  <a:srgbClr val="000000"/>
                </a:solidFill>
                <a:effectLst/>
                <a:latin typeface="한컴바탕"/>
                <a:ea typeface="한컴바탕"/>
              </a:rPr>
              <a:t>?</a:t>
            </a:r>
          </a:p>
          <a:p>
            <a:pPr marL="0" marR="0" indent="0" algn="just"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200" kern="0" spc="0">
                <a:solidFill>
                  <a:srgbClr val="000000"/>
                </a:solidFill>
                <a:effectLst/>
                <a:latin typeface="한컴바탕"/>
                <a:ea typeface="한컴바탕"/>
              </a:rPr>
              <a:t>I(interesting) : </a:t>
            </a:r>
            <a:r>
              <a:rPr lang="ko-KR" altLang="en-US" sz="1200" kern="0" spc="0">
                <a:solidFill>
                  <a:srgbClr val="000000"/>
                </a:solidFill>
                <a:effectLst/>
                <a:latin typeface="한컴바탕"/>
                <a:ea typeface="한컴바탕"/>
              </a:rPr>
              <a:t>정책</a:t>
            </a:r>
            <a:r>
              <a:rPr lang="en-US" altLang="ko-KR" sz="1200" kern="0" spc="0">
                <a:solidFill>
                  <a:srgbClr val="000000"/>
                </a:solidFill>
                <a:effectLst/>
                <a:latin typeface="한컴바탕"/>
                <a:ea typeface="한컴바탕"/>
              </a:rPr>
              <a:t>(</a:t>
            </a:r>
            <a:r>
              <a:rPr lang="ko-KR" altLang="en-US" sz="1200" kern="0" spc="0">
                <a:solidFill>
                  <a:srgbClr val="000000"/>
                </a:solidFill>
                <a:effectLst/>
                <a:latin typeface="한컴바탕"/>
                <a:ea typeface="한컴바탕"/>
              </a:rPr>
              <a:t>안</a:t>
            </a:r>
            <a:r>
              <a:rPr lang="en-US" altLang="ko-KR" sz="1200" kern="0" spc="0">
                <a:solidFill>
                  <a:srgbClr val="000000"/>
                </a:solidFill>
                <a:effectLst/>
                <a:latin typeface="한컴바탕"/>
                <a:ea typeface="한컴바탕"/>
              </a:rPr>
              <a:t>)</a:t>
            </a:r>
            <a:r>
              <a:rPr lang="ko-KR" altLang="en-US" sz="1200" kern="0" spc="0">
                <a:solidFill>
                  <a:srgbClr val="000000"/>
                </a:solidFill>
                <a:effectLst/>
                <a:latin typeface="한컴바탕"/>
                <a:ea typeface="한컴바탕"/>
              </a:rPr>
              <a:t>의 흥미로운 점은 무엇인가</a:t>
            </a:r>
            <a:r>
              <a:rPr lang="en-US" altLang="ko-KR" sz="1200" kern="0" spc="0">
                <a:solidFill>
                  <a:srgbClr val="000000"/>
                </a:solidFill>
                <a:effectLst/>
                <a:latin typeface="한컴바탕"/>
                <a:ea typeface="한컴바탕"/>
              </a:rPr>
              <a:t>? </a:t>
            </a:r>
            <a:r>
              <a:rPr lang="ko-KR" altLang="en-US" sz="1200" kern="0" spc="0">
                <a:solidFill>
                  <a:srgbClr val="000000"/>
                </a:solidFill>
                <a:effectLst/>
                <a:latin typeface="한컴바탕"/>
                <a:ea typeface="한컴바탕"/>
              </a:rPr>
              <a:t>왜 흥미로운가</a:t>
            </a:r>
            <a:r>
              <a:rPr lang="en-US" altLang="ko-KR" sz="1200" kern="0" spc="0">
                <a:solidFill>
                  <a:srgbClr val="000000"/>
                </a:solidFill>
                <a:effectLst/>
                <a:latin typeface="한컴바탕"/>
                <a:ea typeface="한컴바탕"/>
              </a:rPr>
              <a:t>?</a:t>
            </a:r>
          </a:p>
          <a:p>
            <a:pPr lvl="0" latinLnBrk="1">
              <a:defRPr/>
            </a:pPr>
            <a:endParaRPr lang="ko-KR" altLang="en-US" sz="1100" b="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4F5DAF76-D7CC-491E-9416-03420905295C}" type="slidenum">
              <a:rPr lang="en-US" altLang="en-US"/>
              <a:pPr lvl="0">
                <a:defRPr/>
              </a:pPr>
              <a:t>17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just"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200" kern="0" spc="0">
                <a:solidFill>
                  <a:srgbClr val="000000"/>
                </a:solidFill>
                <a:effectLst/>
                <a:latin typeface="한컴바탕"/>
                <a:ea typeface="한컴바탕"/>
              </a:rPr>
              <a:t>P(plus) : </a:t>
            </a:r>
            <a:r>
              <a:rPr lang="ko-KR" altLang="en-US" sz="1200" kern="0" spc="0">
                <a:solidFill>
                  <a:srgbClr val="000000"/>
                </a:solidFill>
                <a:effectLst/>
                <a:latin typeface="한컴바탕"/>
                <a:ea typeface="한컴바탕"/>
              </a:rPr>
              <a:t>정책</a:t>
            </a:r>
            <a:r>
              <a:rPr lang="en-US" altLang="ko-KR" sz="1200" kern="0" spc="0">
                <a:solidFill>
                  <a:srgbClr val="000000"/>
                </a:solidFill>
                <a:effectLst/>
                <a:latin typeface="한컴바탕"/>
                <a:ea typeface="한컴바탕"/>
              </a:rPr>
              <a:t>(</a:t>
            </a:r>
            <a:r>
              <a:rPr lang="ko-KR" altLang="en-US" sz="1200" kern="0" spc="0">
                <a:solidFill>
                  <a:srgbClr val="000000"/>
                </a:solidFill>
                <a:effectLst/>
                <a:latin typeface="한컴바탕"/>
                <a:ea typeface="한컴바탕"/>
              </a:rPr>
              <a:t>안</a:t>
            </a:r>
            <a:r>
              <a:rPr lang="en-US" altLang="ko-KR" sz="1200" kern="0" spc="0">
                <a:solidFill>
                  <a:srgbClr val="000000"/>
                </a:solidFill>
                <a:effectLst/>
                <a:latin typeface="한컴바탕"/>
                <a:ea typeface="한컴바탕"/>
              </a:rPr>
              <a:t>)</a:t>
            </a:r>
            <a:r>
              <a:rPr lang="ko-KR" altLang="en-US" sz="1200" kern="0" spc="0">
                <a:solidFill>
                  <a:srgbClr val="000000"/>
                </a:solidFill>
                <a:effectLst/>
                <a:latin typeface="한컴바탕"/>
                <a:ea typeface="한컴바탕"/>
              </a:rPr>
              <a:t>의 좋은 점은 무엇인가</a:t>
            </a:r>
            <a:r>
              <a:rPr lang="en-US" altLang="ko-KR" sz="1200" kern="0" spc="0">
                <a:solidFill>
                  <a:srgbClr val="000000"/>
                </a:solidFill>
                <a:effectLst/>
                <a:latin typeface="한컴바탕"/>
                <a:ea typeface="한컴바탕"/>
              </a:rPr>
              <a:t>? </a:t>
            </a:r>
            <a:r>
              <a:rPr lang="ko-KR" altLang="en-US" sz="1200" kern="0" spc="0">
                <a:solidFill>
                  <a:srgbClr val="000000"/>
                </a:solidFill>
                <a:effectLst/>
                <a:latin typeface="한컴바탕"/>
                <a:ea typeface="한컴바탕"/>
              </a:rPr>
              <a:t>왜 좋은가</a:t>
            </a:r>
            <a:r>
              <a:rPr lang="en-US" altLang="ko-KR" sz="1200" kern="0" spc="0">
                <a:solidFill>
                  <a:srgbClr val="000000"/>
                </a:solidFill>
                <a:effectLst/>
                <a:latin typeface="한컴바탕"/>
                <a:ea typeface="한컴바탕"/>
              </a:rPr>
              <a:t>?</a:t>
            </a:r>
          </a:p>
          <a:p>
            <a:pPr marL="0" marR="0" indent="0" algn="just"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200" kern="0" spc="0">
                <a:solidFill>
                  <a:srgbClr val="000000"/>
                </a:solidFill>
                <a:effectLst/>
                <a:latin typeface="한컴바탕"/>
                <a:ea typeface="한컴바탕"/>
              </a:rPr>
              <a:t>M(minus) : </a:t>
            </a:r>
            <a:r>
              <a:rPr lang="ko-KR" altLang="en-US" sz="1200" kern="0" spc="0">
                <a:solidFill>
                  <a:srgbClr val="000000"/>
                </a:solidFill>
                <a:effectLst/>
                <a:latin typeface="한컴바탕"/>
                <a:ea typeface="한컴바탕"/>
              </a:rPr>
              <a:t>정책</a:t>
            </a:r>
            <a:r>
              <a:rPr lang="en-US" altLang="ko-KR" sz="1200" kern="0" spc="0">
                <a:solidFill>
                  <a:srgbClr val="000000"/>
                </a:solidFill>
                <a:effectLst/>
                <a:latin typeface="한컴바탕"/>
                <a:ea typeface="한컴바탕"/>
              </a:rPr>
              <a:t>(</a:t>
            </a:r>
            <a:r>
              <a:rPr lang="ko-KR" altLang="en-US" sz="1200" kern="0" spc="0">
                <a:solidFill>
                  <a:srgbClr val="000000"/>
                </a:solidFill>
                <a:effectLst/>
                <a:latin typeface="한컴바탕"/>
                <a:ea typeface="한컴바탕"/>
              </a:rPr>
              <a:t>안</a:t>
            </a:r>
            <a:r>
              <a:rPr lang="en-US" altLang="ko-KR" sz="1200" kern="0" spc="0">
                <a:solidFill>
                  <a:srgbClr val="000000"/>
                </a:solidFill>
                <a:effectLst/>
                <a:latin typeface="한컴바탕"/>
                <a:ea typeface="한컴바탕"/>
              </a:rPr>
              <a:t>)</a:t>
            </a:r>
            <a:r>
              <a:rPr lang="ko-KR" altLang="en-US" sz="1200" kern="0" spc="0">
                <a:solidFill>
                  <a:srgbClr val="000000"/>
                </a:solidFill>
                <a:effectLst/>
                <a:latin typeface="한컴바탕"/>
                <a:ea typeface="한컴바탕"/>
              </a:rPr>
              <a:t>의 나쁜 점은 무엇인가</a:t>
            </a:r>
            <a:r>
              <a:rPr lang="en-US" altLang="ko-KR" sz="1200" kern="0" spc="0">
                <a:solidFill>
                  <a:srgbClr val="000000"/>
                </a:solidFill>
                <a:effectLst/>
                <a:latin typeface="한컴바탕"/>
                <a:ea typeface="한컴바탕"/>
              </a:rPr>
              <a:t>? </a:t>
            </a:r>
            <a:r>
              <a:rPr lang="ko-KR" altLang="en-US" sz="1200" kern="0" spc="0">
                <a:solidFill>
                  <a:srgbClr val="000000"/>
                </a:solidFill>
                <a:effectLst/>
                <a:latin typeface="한컴바탕"/>
                <a:ea typeface="한컴바탕"/>
              </a:rPr>
              <a:t>왜 나쁜가</a:t>
            </a:r>
            <a:r>
              <a:rPr lang="en-US" altLang="ko-KR" sz="1200" kern="0" spc="0">
                <a:solidFill>
                  <a:srgbClr val="000000"/>
                </a:solidFill>
                <a:effectLst/>
                <a:latin typeface="한컴바탕"/>
                <a:ea typeface="한컴바탕"/>
              </a:rPr>
              <a:t>?</a:t>
            </a:r>
          </a:p>
          <a:p>
            <a:pPr marL="0" marR="0" indent="0" algn="just"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200" kern="0" spc="0">
                <a:solidFill>
                  <a:srgbClr val="000000"/>
                </a:solidFill>
                <a:effectLst/>
                <a:latin typeface="한컴바탕"/>
                <a:ea typeface="한컴바탕"/>
              </a:rPr>
              <a:t>I(interesting) : </a:t>
            </a:r>
            <a:r>
              <a:rPr lang="ko-KR" altLang="en-US" sz="1200" kern="0" spc="0">
                <a:solidFill>
                  <a:srgbClr val="000000"/>
                </a:solidFill>
                <a:effectLst/>
                <a:latin typeface="한컴바탕"/>
                <a:ea typeface="한컴바탕"/>
              </a:rPr>
              <a:t>정책</a:t>
            </a:r>
            <a:r>
              <a:rPr lang="en-US" altLang="ko-KR" sz="1200" kern="0" spc="0">
                <a:solidFill>
                  <a:srgbClr val="000000"/>
                </a:solidFill>
                <a:effectLst/>
                <a:latin typeface="한컴바탕"/>
                <a:ea typeface="한컴바탕"/>
              </a:rPr>
              <a:t>(</a:t>
            </a:r>
            <a:r>
              <a:rPr lang="ko-KR" altLang="en-US" sz="1200" kern="0" spc="0">
                <a:solidFill>
                  <a:srgbClr val="000000"/>
                </a:solidFill>
                <a:effectLst/>
                <a:latin typeface="한컴바탕"/>
                <a:ea typeface="한컴바탕"/>
              </a:rPr>
              <a:t>안</a:t>
            </a:r>
            <a:r>
              <a:rPr lang="en-US" altLang="ko-KR" sz="1200" kern="0" spc="0">
                <a:solidFill>
                  <a:srgbClr val="000000"/>
                </a:solidFill>
                <a:effectLst/>
                <a:latin typeface="한컴바탕"/>
                <a:ea typeface="한컴바탕"/>
              </a:rPr>
              <a:t>)</a:t>
            </a:r>
            <a:r>
              <a:rPr lang="ko-KR" altLang="en-US" sz="1200" kern="0" spc="0">
                <a:solidFill>
                  <a:srgbClr val="000000"/>
                </a:solidFill>
                <a:effectLst/>
                <a:latin typeface="한컴바탕"/>
                <a:ea typeface="한컴바탕"/>
              </a:rPr>
              <a:t>의 흥미로운 점은 무엇인가</a:t>
            </a:r>
            <a:r>
              <a:rPr lang="en-US" altLang="ko-KR" sz="1200" kern="0" spc="0">
                <a:solidFill>
                  <a:srgbClr val="000000"/>
                </a:solidFill>
                <a:effectLst/>
                <a:latin typeface="한컴바탕"/>
                <a:ea typeface="한컴바탕"/>
              </a:rPr>
              <a:t>? </a:t>
            </a:r>
            <a:r>
              <a:rPr lang="ko-KR" altLang="en-US" sz="1200" kern="0" spc="0">
                <a:solidFill>
                  <a:srgbClr val="000000"/>
                </a:solidFill>
                <a:effectLst/>
                <a:latin typeface="한컴바탕"/>
                <a:ea typeface="한컴바탕"/>
              </a:rPr>
              <a:t>왜 흥미로운가</a:t>
            </a:r>
            <a:r>
              <a:rPr lang="en-US" altLang="ko-KR" sz="1200" kern="0" spc="0">
                <a:solidFill>
                  <a:srgbClr val="000000"/>
                </a:solidFill>
                <a:effectLst/>
                <a:latin typeface="한컴바탕"/>
                <a:ea typeface="한컴바탕"/>
              </a:rPr>
              <a:t>?</a:t>
            </a:r>
          </a:p>
          <a:p>
            <a:pPr lvl="0" latinLnBrk="1">
              <a:defRPr/>
            </a:pPr>
            <a:endParaRPr lang="ko-KR" altLang="en-US" sz="1100" b="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4F5DAF76-D7CC-491E-9416-03420905295C}" type="slidenum">
              <a:rPr lang="en-US" altLang="en-US"/>
              <a:pPr lvl="0">
                <a:defRPr/>
              </a:pPr>
              <a:t>18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atinLnBrk="1">
              <a:defRPr/>
            </a:pPr>
            <a:r>
              <a:rPr lang="ko-KR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해당 차시 운영 시 교사가 학생에게 구두로 설명하는 내용을 본</a:t>
            </a:r>
            <a:r>
              <a:rPr lang="en-US" altLang="ko-K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ko-KR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슬라이드노트에 작성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4F5DAF76-D7CC-491E-9416-03420905295C}" type="slidenum">
              <a:rPr lang="en-US" altLang="en-US"/>
              <a:pPr lvl="0">
                <a:defRPr/>
              </a:pPr>
              <a:t>19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5DAF76-D7CC-491E-9416-03420905295C}" type="slidenum">
              <a:rPr lang="ko-KR" altLang="en-US" smtClean="0"/>
              <a:t>20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037234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693E5CD0-1278-4A94-883D-A8807B7E6CCB}"/>
              </a:ext>
            </a:extLst>
          </p:cNvPr>
          <p:cNvSpPr/>
          <p:nvPr userDrawn="1"/>
        </p:nvSpPr>
        <p:spPr>
          <a:xfrm>
            <a:off x="0" y="0"/>
            <a:ext cx="10710028" cy="7031140"/>
          </a:xfrm>
          <a:prstGeom prst="rect">
            <a:avLst/>
          </a:prstGeom>
          <a:solidFill>
            <a:srgbClr val="0269B3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latinLnBrk="0"/>
            <a:endParaRPr lang="ko-KR" altLang="en-US" sz="2400" spc="-30" dirty="0">
              <a:ln>
                <a:solidFill>
                  <a:schemeClr val="tx1">
                    <a:lumMod val="50000"/>
                    <a:lumOff val="50000"/>
                    <a:alpha val="0"/>
                  </a:schemeClr>
                </a:solidFill>
              </a:ln>
              <a:solidFill>
                <a:srgbClr val="FFC000"/>
              </a:solidFill>
            </a:endParaRPr>
          </a:p>
        </p:txBody>
      </p:sp>
      <p:sp>
        <p:nvSpPr>
          <p:cNvPr id="10" name="직사각형 9"/>
          <p:cNvSpPr/>
          <p:nvPr userDrawn="1"/>
        </p:nvSpPr>
        <p:spPr>
          <a:xfrm>
            <a:off x="10143262" y="7210395"/>
            <a:ext cx="550138" cy="168658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sp>
        <p:nvSpPr>
          <p:cNvPr id="11" name="모서리가 둥근 직사각형 10"/>
          <p:cNvSpPr/>
          <p:nvPr userDrawn="1"/>
        </p:nvSpPr>
        <p:spPr>
          <a:xfrm>
            <a:off x="9887090" y="7210395"/>
            <a:ext cx="550138" cy="168658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sp>
        <p:nvSpPr>
          <p:cNvPr id="12" name="Rectangle 7">
            <a:extLst>
              <a:ext uri="{FF2B5EF4-FFF2-40B4-BE49-F238E27FC236}">
                <a16:creationId xmlns:a16="http://schemas.microsoft.com/office/drawing/2014/main" id="{0AE54CE1-4C1C-C086-6DEF-3788496D490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963598" y="7232112"/>
            <a:ext cx="397122" cy="1252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 eaLnBrk="0" hangingPunct="0">
              <a:spcBef>
                <a:spcPct val="0"/>
              </a:spcBef>
              <a:defRPr/>
            </a:pPr>
            <a:fld id="{42B43A2E-4F5D-48C0-AE52-31D18201F4F1}" type="slidenum">
              <a:rPr lang="ko-KR" altLang="en-GB" sz="1000" b="0" baseline="0">
                <a:ln>
                  <a:solidFill>
                    <a:schemeClr val="accent1">
                      <a:lumMod val="7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pPr algn="ctr" eaLnBrk="0" hangingPunct="0">
                <a:spcBef>
                  <a:spcPct val="0"/>
                </a:spcBef>
                <a:defRPr/>
              </a:pPr>
              <a:t>‹#›</a:t>
            </a:fld>
            <a:endParaRPr lang="en-GB" altLang="ko-KR" sz="1000" b="0" baseline="0" dirty="0">
              <a:ln>
                <a:solidFill>
                  <a:schemeClr val="accent1">
                    <a:lumMod val="75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pic>
        <p:nvPicPr>
          <p:cNvPr id="7" name="그림 6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3400" cy="57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44719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693E5CD0-1278-4A94-883D-A8807B7E6CCB}"/>
              </a:ext>
            </a:extLst>
          </p:cNvPr>
          <p:cNvSpPr/>
          <p:nvPr userDrawn="1"/>
        </p:nvSpPr>
        <p:spPr>
          <a:xfrm>
            <a:off x="0" y="0"/>
            <a:ext cx="10710028" cy="7031140"/>
          </a:xfrm>
          <a:prstGeom prst="rect">
            <a:avLst/>
          </a:prstGeom>
          <a:solidFill>
            <a:srgbClr val="5CAA09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 dirty="0">
              <a:ln>
                <a:solidFill>
                  <a:srgbClr val="00B0F0">
                    <a:alpha val="0"/>
                  </a:srgbClr>
                </a:solidFill>
              </a:ln>
            </a:endParaRPr>
          </a:p>
        </p:txBody>
      </p:sp>
      <p:sp>
        <p:nvSpPr>
          <p:cNvPr id="10" name="직사각형 9"/>
          <p:cNvSpPr/>
          <p:nvPr userDrawn="1"/>
        </p:nvSpPr>
        <p:spPr>
          <a:xfrm>
            <a:off x="10143262" y="7210395"/>
            <a:ext cx="550138" cy="168658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sp>
        <p:nvSpPr>
          <p:cNvPr id="11" name="모서리가 둥근 직사각형 10"/>
          <p:cNvSpPr/>
          <p:nvPr userDrawn="1"/>
        </p:nvSpPr>
        <p:spPr>
          <a:xfrm>
            <a:off x="9887090" y="7210395"/>
            <a:ext cx="550138" cy="168658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sp>
        <p:nvSpPr>
          <p:cNvPr id="12" name="Rectangle 7">
            <a:extLst>
              <a:ext uri="{FF2B5EF4-FFF2-40B4-BE49-F238E27FC236}">
                <a16:creationId xmlns:a16="http://schemas.microsoft.com/office/drawing/2014/main" id="{0AE54CE1-4C1C-C086-6DEF-3788496D490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963598" y="7232112"/>
            <a:ext cx="397122" cy="1252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 eaLnBrk="0" hangingPunct="0">
              <a:spcBef>
                <a:spcPct val="0"/>
              </a:spcBef>
              <a:defRPr/>
            </a:pPr>
            <a:fld id="{42B43A2E-4F5D-48C0-AE52-31D18201F4F1}" type="slidenum">
              <a:rPr lang="ko-KR" altLang="en-GB" sz="1000" b="0" baseline="0">
                <a:ln>
                  <a:solidFill>
                    <a:schemeClr val="accent1">
                      <a:lumMod val="7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pPr algn="ctr" eaLnBrk="0" hangingPunct="0">
                <a:spcBef>
                  <a:spcPct val="0"/>
                </a:spcBef>
                <a:defRPr/>
              </a:pPr>
              <a:t>‹#›</a:t>
            </a:fld>
            <a:endParaRPr lang="en-GB" altLang="ko-KR" sz="1000" b="0" baseline="0" dirty="0">
              <a:ln>
                <a:solidFill>
                  <a:schemeClr val="accent1">
                    <a:lumMod val="75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pic>
        <p:nvPicPr>
          <p:cNvPr id="8" name="그림 7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3400" cy="57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8052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693E5CD0-1278-4A94-883D-A8807B7E6CCB}"/>
              </a:ext>
            </a:extLst>
          </p:cNvPr>
          <p:cNvSpPr/>
          <p:nvPr userDrawn="1"/>
        </p:nvSpPr>
        <p:spPr>
          <a:xfrm>
            <a:off x="0" y="0"/>
            <a:ext cx="10710028" cy="7031140"/>
          </a:xfrm>
          <a:prstGeom prst="rect">
            <a:avLst/>
          </a:prstGeom>
          <a:solidFill>
            <a:srgbClr val="9B85B5">
              <a:alpha val="1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 dirty="0">
              <a:ln>
                <a:solidFill>
                  <a:srgbClr val="00B0F0">
                    <a:alpha val="0"/>
                  </a:srgbClr>
                </a:solidFill>
              </a:ln>
            </a:endParaRPr>
          </a:p>
        </p:txBody>
      </p:sp>
      <p:sp>
        <p:nvSpPr>
          <p:cNvPr id="10" name="직사각형 9"/>
          <p:cNvSpPr/>
          <p:nvPr userDrawn="1"/>
        </p:nvSpPr>
        <p:spPr>
          <a:xfrm>
            <a:off x="10143262" y="7210395"/>
            <a:ext cx="550138" cy="168658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sp>
        <p:nvSpPr>
          <p:cNvPr id="11" name="모서리가 둥근 직사각형 10"/>
          <p:cNvSpPr/>
          <p:nvPr userDrawn="1"/>
        </p:nvSpPr>
        <p:spPr>
          <a:xfrm>
            <a:off x="9887090" y="7210395"/>
            <a:ext cx="550138" cy="168658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sp>
        <p:nvSpPr>
          <p:cNvPr id="12" name="Rectangle 7">
            <a:extLst>
              <a:ext uri="{FF2B5EF4-FFF2-40B4-BE49-F238E27FC236}">
                <a16:creationId xmlns:a16="http://schemas.microsoft.com/office/drawing/2014/main" id="{0AE54CE1-4C1C-C086-6DEF-3788496D490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963598" y="7232112"/>
            <a:ext cx="397122" cy="1252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 eaLnBrk="0" hangingPunct="0">
              <a:spcBef>
                <a:spcPct val="0"/>
              </a:spcBef>
              <a:defRPr/>
            </a:pPr>
            <a:fld id="{42B43A2E-4F5D-48C0-AE52-31D18201F4F1}" type="slidenum">
              <a:rPr lang="ko-KR" altLang="en-GB" sz="1000" b="0" baseline="0">
                <a:ln>
                  <a:solidFill>
                    <a:schemeClr val="accent1">
                      <a:lumMod val="7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pPr algn="ctr" eaLnBrk="0" hangingPunct="0">
                <a:spcBef>
                  <a:spcPct val="0"/>
                </a:spcBef>
                <a:defRPr/>
              </a:pPr>
              <a:t>‹#›</a:t>
            </a:fld>
            <a:endParaRPr lang="en-GB" altLang="ko-KR" sz="1000" b="0" baseline="0" dirty="0">
              <a:ln>
                <a:solidFill>
                  <a:schemeClr val="accent1">
                    <a:lumMod val="75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pic>
        <p:nvPicPr>
          <p:cNvPr id="8" name="그림 7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3400" cy="57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33956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836214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0250" y="1884363"/>
            <a:ext cx="9221788" cy="3146425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30250" y="5059363"/>
            <a:ext cx="9221788" cy="1654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2023-03-07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919051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5013" y="403225"/>
            <a:ext cx="9223375" cy="14605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735013" y="2012950"/>
            <a:ext cx="4535487" cy="47974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422900" y="2012950"/>
            <a:ext cx="4535488" cy="47974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2023-03-07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872098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6600" y="403225"/>
            <a:ext cx="9223375" cy="14605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36600" y="1854200"/>
            <a:ext cx="4524375" cy="90805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736600" y="2762250"/>
            <a:ext cx="4524375" cy="406241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413375" y="1854200"/>
            <a:ext cx="4546600" cy="90805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413375" y="2762250"/>
            <a:ext cx="4546600" cy="406241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2023-03-07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105039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5013" y="403225"/>
            <a:ext cx="9223375" cy="14605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2023-03-07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929456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2023-03-07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170955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6600" y="504825"/>
            <a:ext cx="3449638" cy="1763713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46600" y="1089025"/>
            <a:ext cx="5413375" cy="5373688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736600" y="2268538"/>
            <a:ext cx="3449638" cy="420211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2023-03-07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018448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6600" y="504825"/>
            <a:ext cx="3449638" cy="1763713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4546600" y="1089025"/>
            <a:ext cx="5413375" cy="53736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736600" y="2268538"/>
            <a:ext cx="3449638" cy="420211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2023-03-07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860487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5013" y="403225"/>
            <a:ext cx="9223375" cy="14605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735013" y="2012950"/>
            <a:ext cx="9223375" cy="47974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2023-03-07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579852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653338" y="403225"/>
            <a:ext cx="2305050" cy="6407150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735013" y="403225"/>
            <a:ext cx="6765925" cy="640715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2023-03-07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923576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18827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2" r:id="rId2"/>
    <p:sldLayoutId id="2147483673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png"/><Relationship Id="rId11" Type="http://schemas.openxmlformats.org/officeDocument/2006/relationships/image" Target="../media/image10.gif"/><Relationship Id="rId5" Type="http://schemas.openxmlformats.org/officeDocument/2006/relationships/image" Target="../media/image4.wmf"/><Relationship Id="rId10" Type="http://schemas.openxmlformats.org/officeDocument/2006/relationships/image" Target="../media/image9.jpe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em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그림 5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7329" y="2941165"/>
            <a:ext cx="2878742" cy="2059932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846" b="2071"/>
          <a:stretch/>
        </p:blipFill>
        <p:spPr>
          <a:xfrm>
            <a:off x="0" y="4803113"/>
            <a:ext cx="10690138" cy="1808703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4004212" y="727819"/>
            <a:ext cx="26849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800" spc="-150" dirty="0">
                <a:ln>
                  <a:solidFill>
                    <a:prstClr val="black">
                      <a:alpha val="500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고등학교</a:t>
            </a:r>
          </a:p>
        </p:txBody>
      </p:sp>
      <p:grpSp>
        <p:nvGrpSpPr>
          <p:cNvPr id="11" name="그룹 10"/>
          <p:cNvGrpSpPr/>
          <p:nvPr/>
        </p:nvGrpSpPr>
        <p:grpSpPr>
          <a:xfrm>
            <a:off x="1462022" y="1653209"/>
            <a:ext cx="7789381" cy="1074698"/>
            <a:chOff x="1457626" y="1653209"/>
            <a:chExt cx="7789381" cy="1074698"/>
          </a:xfrm>
        </p:grpSpPr>
        <p:sp>
          <p:nvSpPr>
            <p:cNvPr id="7" name="직사각형 6"/>
            <p:cNvSpPr/>
            <p:nvPr/>
          </p:nvSpPr>
          <p:spPr>
            <a:xfrm>
              <a:off x="1611679" y="1686548"/>
              <a:ext cx="7461250" cy="104135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fontAlgn="base" latinLnBrk="0">
                <a:spcBef>
                  <a:spcPct val="0"/>
                </a:spcBef>
                <a:spcAft>
                  <a:spcPts val="600"/>
                </a:spcAft>
                <a:defRPr/>
              </a:pPr>
              <a:r>
                <a:rPr kumimoji="1" lang="ko-KR" altLang="en-US" sz="4800" b="1" spc="-30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0073BD"/>
                  </a:solidFill>
                  <a:latin typeface="+mj-ea"/>
                  <a:ea typeface="+mj-ea"/>
                </a:rPr>
                <a:t>사이버폭력예방 정책 제안</a:t>
              </a:r>
            </a:p>
          </p:txBody>
        </p:sp>
        <p:pic>
          <p:nvPicPr>
            <p:cNvPr id="36" name="그림 35"/>
            <p:cNvPicPr>
              <a:picLocks noChangeAspect="1"/>
            </p:cNvPicPr>
            <p:nvPr/>
          </p:nvPicPr>
          <p:blipFill rotWithShape="1">
            <a:blip r:embed="rId5"/>
            <a:srcRect b="57970"/>
            <a:stretch/>
          </p:blipFill>
          <p:spPr>
            <a:xfrm>
              <a:off x="1457626" y="1653209"/>
              <a:ext cx="687324" cy="436847"/>
            </a:xfrm>
            <a:prstGeom prst="rect">
              <a:avLst/>
            </a:prstGeom>
          </p:spPr>
        </p:pic>
        <p:pic>
          <p:nvPicPr>
            <p:cNvPr id="37" name="그림 36"/>
            <p:cNvPicPr>
              <a:picLocks noChangeAspect="1"/>
            </p:cNvPicPr>
            <p:nvPr/>
          </p:nvPicPr>
          <p:blipFill rotWithShape="1">
            <a:blip r:embed="rId5"/>
            <a:srcRect b="57970"/>
            <a:stretch/>
          </p:blipFill>
          <p:spPr>
            <a:xfrm flipH="1" flipV="1">
              <a:off x="8559683" y="1653209"/>
              <a:ext cx="687324" cy="436847"/>
            </a:xfrm>
            <a:prstGeom prst="rect">
              <a:avLst/>
            </a:prstGeom>
          </p:spPr>
        </p:pic>
      </p:grpSp>
      <p:grpSp>
        <p:nvGrpSpPr>
          <p:cNvPr id="47" name="그룹 46"/>
          <p:cNvGrpSpPr/>
          <p:nvPr/>
        </p:nvGrpSpPr>
        <p:grpSpPr>
          <a:xfrm>
            <a:off x="5346700" y="0"/>
            <a:ext cx="0" cy="695325"/>
            <a:chOff x="5346700" y="0"/>
            <a:chExt cx="0" cy="753626"/>
          </a:xfrm>
        </p:grpSpPr>
        <p:cxnSp>
          <p:nvCxnSpPr>
            <p:cNvPr id="40" name="직선 연결선 39"/>
            <p:cNvCxnSpPr/>
            <p:nvPr/>
          </p:nvCxnSpPr>
          <p:spPr>
            <a:xfrm>
              <a:off x="5346700" y="0"/>
              <a:ext cx="0" cy="753626"/>
            </a:xfrm>
            <a:prstGeom prst="line">
              <a:avLst/>
            </a:prstGeom>
            <a:ln w="19050">
              <a:solidFill>
                <a:srgbClr val="0269B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직선 연결선 41"/>
            <p:cNvCxnSpPr/>
            <p:nvPr/>
          </p:nvCxnSpPr>
          <p:spPr>
            <a:xfrm>
              <a:off x="5346700" y="512466"/>
              <a:ext cx="0" cy="241160"/>
            </a:xfrm>
            <a:prstGeom prst="line">
              <a:avLst/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3" name="그림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553" y="2766678"/>
            <a:ext cx="1145866" cy="3747293"/>
          </a:xfrm>
          <a:prstGeom prst="rect">
            <a:avLst/>
          </a:prstGeom>
        </p:spPr>
      </p:pic>
      <p:pic>
        <p:nvPicPr>
          <p:cNvPr id="15" name="그림 1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5577" y="3037661"/>
            <a:ext cx="1674925" cy="3476310"/>
          </a:xfrm>
          <a:prstGeom prst="rect">
            <a:avLst/>
          </a:prstGeom>
        </p:spPr>
      </p:pic>
      <p:grpSp>
        <p:nvGrpSpPr>
          <p:cNvPr id="23" name="그룹 22"/>
          <p:cNvGrpSpPr/>
          <p:nvPr/>
        </p:nvGrpSpPr>
        <p:grpSpPr>
          <a:xfrm>
            <a:off x="315993" y="6833326"/>
            <a:ext cx="9844285" cy="509582"/>
            <a:chOff x="435568" y="6833326"/>
            <a:chExt cx="9844285" cy="509582"/>
          </a:xfrm>
        </p:grpSpPr>
        <p:pic>
          <p:nvPicPr>
            <p:cNvPr id="24" name="그림 23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5568" y="6833326"/>
              <a:ext cx="1606732" cy="509582"/>
            </a:xfrm>
            <a:prstGeom prst="rect">
              <a:avLst/>
            </a:prstGeom>
          </p:spPr>
        </p:pic>
        <p:pic>
          <p:nvPicPr>
            <p:cNvPr id="26" name="그림 25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85092" y="6901625"/>
              <a:ext cx="1954786" cy="412813"/>
            </a:xfrm>
            <a:prstGeom prst="rect">
              <a:avLst/>
            </a:prstGeom>
          </p:spPr>
        </p:pic>
        <p:pic>
          <p:nvPicPr>
            <p:cNvPr id="27" name="그림 26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82670" y="6940536"/>
              <a:ext cx="2327195" cy="334990"/>
            </a:xfrm>
            <a:prstGeom prst="rect">
              <a:avLst/>
            </a:prstGeom>
          </p:spPr>
        </p:pic>
        <p:pic>
          <p:nvPicPr>
            <p:cNvPr id="28" name="그림 27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52658" y="6932707"/>
              <a:ext cx="2327195" cy="321296"/>
            </a:xfrm>
            <a:prstGeom prst="rect">
              <a:avLst/>
            </a:prstGeom>
          </p:spPr>
        </p:pic>
      </p:grpSp>
      <p:grpSp>
        <p:nvGrpSpPr>
          <p:cNvPr id="4" name="그룹 3"/>
          <p:cNvGrpSpPr/>
          <p:nvPr/>
        </p:nvGrpSpPr>
        <p:grpSpPr>
          <a:xfrm>
            <a:off x="3171081" y="1124931"/>
            <a:ext cx="4351238" cy="461665"/>
            <a:chOff x="3336553" y="1124931"/>
            <a:chExt cx="4351238" cy="461665"/>
          </a:xfrm>
        </p:grpSpPr>
        <p:grpSp>
          <p:nvGrpSpPr>
            <p:cNvPr id="18" name="그룹 17"/>
            <p:cNvGrpSpPr/>
            <p:nvPr/>
          </p:nvGrpSpPr>
          <p:grpSpPr>
            <a:xfrm>
              <a:off x="3336553" y="1131764"/>
              <a:ext cx="4351238" cy="447998"/>
              <a:chOff x="3689700" y="1131764"/>
              <a:chExt cx="4351238" cy="447998"/>
            </a:xfrm>
          </p:grpSpPr>
          <p:sp>
            <p:nvSpPr>
              <p:cNvPr id="19" name="자유형 18"/>
              <p:cNvSpPr/>
              <p:nvPr/>
            </p:nvSpPr>
            <p:spPr>
              <a:xfrm>
                <a:off x="3689700" y="1131764"/>
                <a:ext cx="720896" cy="447998"/>
              </a:xfrm>
              <a:custGeom>
                <a:avLst/>
                <a:gdLst>
                  <a:gd name="connsiteX0" fmla="*/ 0 w 720896"/>
                  <a:gd name="connsiteY0" fmla="*/ 0 h 447998"/>
                  <a:gd name="connsiteX1" fmla="*/ 720896 w 720896"/>
                  <a:gd name="connsiteY1" fmla="*/ 0 h 447998"/>
                  <a:gd name="connsiteX2" fmla="*/ 720896 w 720896"/>
                  <a:gd name="connsiteY2" fmla="*/ 447998 h 447998"/>
                  <a:gd name="connsiteX3" fmla="*/ 0 w 720896"/>
                  <a:gd name="connsiteY3" fmla="*/ 447998 h 447998"/>
                  <a:gd name="connsiteX4" fmla="*/ 125266 w 720896"/>
                  <a:gd name="connsiteY4" fmla="*/ 212008 h 447998"/>
                  <a:gd name="connsiteX5" fmla="*/ 0 w 720896"/>
                  <a:gd name="connsiteY5" fmla="*/ 0 h 4479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20896" h="447998">
                    <a:moveTo>
                      <a:pt x="0" y="0"/>
                    </a:moveTo>
                    <a:lnTo>
                      <a:pt x="720896" y="0"/>
                    </a:lnTo>
                    <a:lnTo>
                      <a:pt x="720896" y="447998"/>
                    </a:lnTo>
                    <a:lnTo>
                      <a:pt x="0" y="447998"/>
                    </a:lnTo>
                    <a:lnTo>
                      <a:pt x="125266" y="21200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b="1" spc="-150">
                  <a:solidFill>
                    <a:schemeClr val="tx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0" name="자유형 19"/>
              <p:cNvSpPr/>
              <p:nvPr/>
            </p:nvSpPr>
            <p:spPr>
              <a:xfrm flipH="1">
                <a:off x="4400900" y="1131764"/>
                <a:ext cx="720896" cy="447998"/>
              </a:xfrm>
              <a:custGeom>
                <a:avLst/>
                <a:gdLst>
                  <a:gd name="connsiteX0" fmla="*/ 0 w 720896"/>
                  <a:gd name="connsiteY0" fmla="*/ 0 h 447998"/>
                  <a:gd name="connsiteX1" fmla="*/ 720896 w 720896"/>
                  <a:gd name="connsiteY1" fmla="*/ 0 h 447998"/>
                  <a:gd name="connsiteX2" fmla="*/ 720896 w 720896"/>
                  <a:gd name="connsiteY2" fmla="*/ 447998 h 447998"/>
                  <a:gd name="connsiteX3" fmla="*/ 0 w 720896"/>
                  <a:gd name="connsiteY3" fmla="*/ 447998 h 447998"/>
                  <a:gd name="connsiteX4" fmla="*/ 125266 w 720896"/>
                  <a:gd name="connsiteY4" fmla="*/ 212008 h 447998"/>
                  <a:gd name="connsiteX5" fmla="*/ 0 w 720896"/>
                  <a:gd name="connsiteY5" fmla="*/ 0 h 4479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20896" h="447998">
                    <a:moveTo>
                      <a:pt x="0" y="0"/>
                    </a:moveTo>
                    <a:lnTo>
                      <a:pt x="720896" y="0"/>
                    </a:lnTo>
                    <a:lnTo>
                      <a:pt x="720896" y="447998"/>
                    </a:lnTo>
                    <a:lnTo>
                      <a:pt x="0" y="447998"/>
                    </a:lnTo>
                    <a:lnTo>
                      <a:pt x="125266" y="21200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b="1" spc="-150">
                  <a:solidFill>
                    <a:schemeClr val="tx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5" name="자유형 24"/>
              <p:cNvSpPr/>
              <p:nvPr/>
            </p:nvSpPr>
            <p:spPr>
              <a:xfrm flipH="1">
                <a:off x="4889850" y="1131764"/>
                <a:ext cx="720896" cy="447998"/>
              </a:xfrm>
              <a:custGeom>
                <a:avLst/>
                <a:gdLst>
                  <a:gd name="connsiteX0" fmla="*/ 0 w 720896"/>
                  <a:gd name="connsiteY0" fmla="*/ 0 h 447998"/>
                  <a:gd name="connsiteX1" fmla="*/ 720896 w 720896"/>
                  <a:gd name="connsiteY1" fmla="*/ 0 h 447998"/>
                  <a:gd name="connsiteX2" fmla="*/ 720896 w 720896"/>
                  <a:gd name="connsiteY2" fmla="*/ 447998 h 447998"/>
                  <a:gd name="connsiteX3" fmla="*/ 0 w 720896"/>
                  <a:gd name="connsiteY3" fmla="*/ 447998 h 447998"/>
                  <a:gd name="connsiteX4" fmla="*/ 125266 w 720896"/>
                  <a:gd name="connsiteY4" fmla="*/ 212008 h 447998"/>
                  <a:gd name="connsiteX5" fmla="*/ 0 w 720896"/>
                  <a:gd name="connsiteY5" fmla="*/ 0 h 4479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20896" h="447998">
                    <a:moveTo>
                      <a:pt x="0" y="0"/>
                    </a:moveTo>
                    <a:lnTo>
                      <a:pt x="720896" y="0"/>
                    </a:lnTo>
                    <a:lnTo>
                      <a:pt x="720896" y="447998"/>
                    </a:lnTo>
                    <a:lnTo>
                      <a:pt x="0" y="447998"/>
                    </a:lnTo>
                    <a:lnTo>
                      <a:pt x="125266" y="21200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b="1" spc="-150">
                  <a:solidFill>
                    <a:schemeClr val="tx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35" name="자유형 34"/>
              <p:cNvSpPr/>
              <p:nvPr/>
            </p:nvSpPr>
            <p:spPr>
              <a:xfrm flipH="1">
                <a:off x="5362290" y="1131764"/>
                <a:ext cx="720896" cy="447998"/>
              </a:xfrm>
              <a:custGeom>
                <a:avLst/>
                <a:gdLst>
                  <a:gd name="connsiteX0" fmla="*/ 0 w 720896"/>
                  <a:gd name="connsiteY0" fmla="*/ 0 h 447998"/>
                  <a:gd name="connsiteX1" fmla="*/ 720896 w 720896"/>
                  <a:gd name="connsiteY1" fmla="*/ 0 h 447998"/>
                  <a:gd name="connsiteX2" fmla="*/ 720896 w 720896"/>
                  <a:gd name="connsiteY2" fmla="*/ 447998 h 447998"/>
                  <a:gd name="connsiteX3" fmla="*/ 0 w 720896"/>
                  <a:gd name="connsiteY3" fmla="*/ 447998 h 447998"/>
                  <a:gd name="connsiteX4" fmla="*/ 125266 w 720896"/>
                  <a:gd name="connsiteY4" fmla="*/ 212008 h 447998"/>
                  <a:gd name="connsiteX5" fmla="*/ 0 w 720896"/>
                  <a:gd name="connsiteY5" fmla="*/ 0 h 4479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20896" h="447998">
                    <a:moveTo>
                      <a:pt x="0" y="0"/>
                    </a:moveTo>
                    <a:lnTo>
                      <a:pt x="720896" y="0"/>
                    </a:lnTo>
                    <a:lnTo>
                      <a:pt x="720896" y="447998"/>
                    </a:lnTo>
                    <a:lnTo>
                      <a:pt x="0" y="447998"/>
                    </a:lnTo>
                    <a:lnTo>
                      <a:pt x="125266" y="21200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b="1" spc="-150">
                  <a:solidFill>
                    <a:schemeClr val="tx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30" name="자유형 29"/>
              <p:cNvSpPr/>
              <p:nvPr/>
            </p:nvSpPr>
            <p:spPr>
              <a:xfrm flipH="1">
                <a:off x="5862474" y="1131764"/>
                <a:ext cx="720896" cy="447998"/>
              </a:xfrm>
              <a:custGeom>
                <a:avLst/>
                <a:gdLst>
                  <a:gd name="connsiteX0" fmla="*/ 0 w 720896"/>
                  <a:gd name="connsiteY0" fmla="*/ 0 h 447998"/>
                  <a:gd name="connsiteX1" fmla="*/ 720896 w 720896"/>
                  <a:gd name="connsiteY1" fmla="*/ 0 h 447998"/>
                  <a:gd name="connsiteX2" fmla="*/ 720896 w 720896"/>
                  <a:gd name="connsiteY2" fmla="*/ 447998 h 447998"/>
                  <a:gd name="connsiteX3" fmla="*/ 0 w 720896"/>
                  <a:gd name="connsiteY3" fmla="*/ 447998 h 447998"/>
                  <a:gd name="connsiteX4" fmla="*/ 125266 w 720896"/>
                  <a:gd name="connsiteY4" fmla="*/ 212008 h 447998"/>
                  <a:gd name="connsiteX5" fmla="*/ 0 w 720896"/>
                  <a:gd name="connsiteY5" fmla="*/ 0 h 4479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20896" h="447998">
                    <a:moveTo>
                      <a:pt x="0" y="0"/>
                    </a:moveTo>
                    <a:lnTo>
                      <a:pt x="720896" y="0"/>
                    </a:lnTo>
                    <a:lnTo>
                      <a:pt x="720896" y="447998"/>
                    </a:lnTo>
                    <a:lnTo>
                      <a:pt x="0" y="447998"/>
                    </a:lnTo>
                    <a:lnTo>
                      <a:pt x="125266" y="21200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b="1" spc="-150">
                  <a:solidFill>
                    <a:schemeClr val="tx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31" name="자유형 30"/>
              <p:cNvSpPr/>
              <p:nvPr/>
            </p:nvSpPr>
            <p:spPr>
              <a:xfrm flipH="1">
                <a:off x="6362658" y="1131764"/>
                <a:ext cx="720896" cy="447998"/>
              </a:xfrm>
              <a:custGeom>
                <a:avLst/>
                <a:gdLst>
                  <a:gd name="connsiteX0" fmla="*/ 0 w 720896"/>
                  <a:gd name="connsiteY0" fmla="*/ 0 h 447998"/>
                  <a:gd name="connsiteX1" fmla="*/ 720896 w 720896"/>
                  <a:gd name="connsiteY1" fmla="*/ 0 h 447998"/>
                  <a:gd name="connsiteX2" fmla="*/ 720896 w 720896"/>
                  <a:gd name="connsiteY2" fmla="*/ 447998 h 447998"/>
                  <a:gd name="connsiteX3" fmla="*/ 0 w 720896"/>
                  <a:gd name="connsiteY3" fmla="*/ 447998 h 447998"/>
                  <a:gd name="connsiteX4" fmla="*/ 125266 w 720896"/>
                  <a:gd name="connsiteY4" fmla="*/ 212008 h 447998"/>
                  <a:gd name="connsiteX5" fmla="*/ 0 w 720896"/>
                  <a:gd name="connsiteY5" fmla="*/ 0 h 4479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20896" h="447998">
                    <a:moveTo>
                      <a:pt x="0" y="0"/>
                    </a:moveTo>
                    <a:lnTo>
                      <a:pt x="720896" y="0"/>
                    </a:lnTo>
                    <a:lnTo>
                      <a:pt x="720896" y="447998"/>
                    </a:lnTo>
                    <a:lnTo>
                      <a:pt x="0" y="447998"/>
                    </a:lnTo>
                    <a:lnTo>
                      <a:pt x="125266" y="21200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b="1" spc="-150">
                  <a:solidFill>
                    <a:schemeClr val="tx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32" name="자유형 31"/>
              <p:cNvSpPr/>
              <p:nvPr/>
            </p:nvSpPr>
            <p:spPr>
              <a:xfrm flipH="1">
                <a:off x="6862842" y="1131764"/>
                <a:ext cx="720896" cy="447998"/>
              </a:xfrm>
              <a:custGeom>
                <a:avLst/>
                <a:gdLst>
                  <a:gd name="connsiteX0" fmla="*/ 0 w 720896"/>
                  <a:gd name="connsiteY0" fmla="*/ 0 h 447998"/>
                  <a:gd name="connsiteX1" fmla="*/ 720896 w 720896"/>
                  <a:gd name="connsiteY1" fmla="*/ 0 h 447998"/>
                  <a:gd name="connsiteX2" fmla="*/ 720896 w 720896"/>
                  <a:gd name="connsiteY2" fmla="*/ 447998 h 447998"/>
                  <a:gd name="connsiteX3" fmla="*/ 0 w 720896"/>
                  <a:gd name="connsiteY3" fmla="*/ 447998 h 447998"/>
                  <a:gd name="connsiteX4" fmla="*/ 125266 w 720896"/>
                  <a:gd name="connsiteY4" fmla="*/ 212008 h 447998"/>
                  <a:gd name="connsiteX5" fmla="*/ 0 w 720896"/>
                  <a:gd name="connsiteY5" fmla="*/ 0 h 4479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20896" h="447998">
                    <a:moveTo>
                      <a:pt x="0" y="0"/>
                    </a:moveTo>
                    <a:lnTo>
                      <a:pt x="720896" y="0"/>
                    </a:lnTo>
                    <a:lnTo>
                      <a:pt x="720896" y="447998"/>
                    </a:lnTo>
                    <a:lnTo>
                      <a:pt x="0" y="447998"/>
                    </a:lnTo>
                    <a:lnTo>
                      <a:pt x="125266" y="21200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b="1" spc="-150">
                  <a:solidFill>
                    <a:schemeClr val="tx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34" name="자유형 33"/>
              <p:cNvSpPr/>
              <p:nvPr/>
            </p:nvSpPr>
            <p:spPr>
              <a:xfrm flipH="1">
                <a:off x="7320042" y="1131764"/>
                <a:ext cx="720896" cy="447998"/>
              </a:xfrm>
              <a:custGeom>
                <a:avLst/>
                <a:gdLst>
                  <a:gd name="connsiteX0" fmla="*/ 0 w 720896"/>
                  <a:gd name="connsiteY0" fmla="*/ 0 h 447998"/>
                  <a:gd name="connsiteX1" fmla="*/ 720896 w 720896"/>
                  <a:gd name="connsiteY1" fmla="*/ 0 h 447998"/>
                  <a:gd name="connsiteX2" fmla="*/ 720896 w 720896"/>
                  <a:gd name="connsiteY2" fmla="*/ 447998 h 447998"/>
                  <a:gd name="connsiteX3" fmla="*/ 0 w 720896"/>
                  <a:gd name="connsiteY3" fmla="*/ 447998 h 447998"/>
                  <a:gd name="connsiteX4" fmla="*/ 125266 w 720896"/>
                  <a:gd name="connsiteY4" fmla="*/ 212008 h 447998"/>
                  <a:gd name="connsiteX5" fmla="*/ 0 w 720896"/>
                  <a:gd name="connsiteY5" fmla="*/ 0 h 4479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20896" h="447998">
                    <a:moveTo>
                      <a:pt x="0" y="0"/>
                    </a:moveTo>
                    <a:lnTo>
                      <a:pt x="720896" y="0"/>
                    </a:lnTo>
                    <a:lnTo>
                      <a:pt x="720896" y="447998"/>
                    </a:lnTo>
                    <a:lnTo>
                      <a:pt x="0" y="447998"/>
                    </a:lnTo>
                    <a:lnTo>
                      <a:pt x="125266" y="21200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b="1" spc="-150">
                  <a:solidFill>
                    <a:schemeClr val="tx1"/>
                  </a:solidFill>
                  <a:latin typeface="+mj-ea"/>
                  <a:ea typeface="+mj-ea"/>
                </a:endParaRPr>
              </a:p>
            </p:txBody>
          </p:sp>
        </p:grpSp>
        <p:sp>
          <p:nvSpPr>
            <p:cNvPr id="38" name="TextBox 37"/>
            <p:cNvSpPr txBox="1"/>
            <p:nvPr/>
          </p:nvSpPr>
          <p:spPr>
            <a:xfrm>
              <a:off x="3438897" y="1124931"/>
              <a:ext cx="4146550" cy="4616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 fontAlgn="ctr" latinLnBrk="0"/>
              <a:r>
                <a:rPr lang="ko-KR" altLang="en-US" sz="2400" b="1" spc="-150" dirty="0">
                  <a:solidFill>
                    <a:prstClr val="white"/>
                  </a:solidFill>
                  <a:latin typeface="+mj-ea"/>
                  <a:ea typeface="+mj-ea"/>
                </a:rPr>
                <a:t>사이버 갈등관리 및 문제해결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565040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그림 39"/>
          <p:cNvPicPr>
            <a:picLocks noChangeAspect="1"/>
          </p:cNvPicPr>
          <p:nvPr/>
        </p:nvPicPr>
        <p:blipFill rotWithShape="1">
          <a:blip r:embed="rId3"/>
          <a:stretch>
            <a:fillRect/>
          </a:stretch>
        </p:blipFill>
        <p:spPr>
          <a:xfrm>
            <a:off x="0" y="0"/>
            <a:ext cx="10693400" cy="5788720"/>
          </a:xfrm>
          <a:prstGeom prst="rect">
            <a:avLst/>
          </a:prstGeom>
        </p:spPr>
      </p:pic>
      <p:sp>
        <p:nvSpPr>
          <p:cNvPr id="30" name="직사각형 29"/>
          <p:cNvSpPr/>
          <p:nvPr/>
        </p:nvSpPr>
        <p:spPr>
          <a:xfrm>
            <a:off x="0" y="2201594"/>
            <a:ext cx="10693400" cy="3172264"/>
          </a:xfrm>
          <a:prstGeom prst="rect">
            <a:avLst/>
          </a:prstGeom>
          <a:solidFill>
            <a:srgbClr val="0269B3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latinLnBrk="0">
              <a:defRPr/>
            </a:pPr>
            <a:endParaRPr lang="ko-KR" altLang="en-US" sz="2400" b="1" spc="-150">
              <a:ln w="9525">
                <a:solidFill>
                  <a:schemeClr val="tx1">
                    <a:lumMod val="50000"/>
                    <a:lumOff val="50000"/>
                    <a:alpha val="0"/>
                  </a:schemeClr>
                </a:solidFill>
              </a:ln>
              <a:solidFill>
                <a:srgbClr val="FFC000"/>
              </a:solidFill>
              <a:latin typeface="+mj-ea"/>
              <a:ea typeface="+mj-ea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4"/>
          <a:srcRect t="67850" b="2070"/>
          <a:stretch>
            <a:fillRect/>
          </a:stretch>
        </p:blipFill>
        <p:spPr>
          <a:xfrm>
            <a:off x="0" y="4803113"/>
            <a:ext cx="10690138" cy="1808703"/>
          </a:xfrm>
          <a:prstGeom prst="rect">
            <a:avLst/>
          </a:prstGeom>
        </p:spPr>
      </p:pic>
      <p:grpSp>
        <p:nvGrpSpPr>
          <p:cNvPr id="4" name="그룹 3"/>
          <p:cNvGrpSpPr/>
          <p:nvPr/>
        </p:nvGrpSpPr>
        <p:grpSpPr>
          <a:xfrm>
            <a:off x="467819" y="2919047"/>
            <a:ext cx="9790773" cy="3237848"/>
            <a:chOff x="467819" y="2919047"/>
            <a:chExt cx="9790773" cy="3237848"/>
          </a:xfrm>
        </p:grpSpPr>
        <p:grpSp>
          <p:nvGrpSpPr>
            <p:cNvPr id="19" name="그룹 18"/>
            <p:cNvGrpSpPr/>
            <p:nvPr/>
          </p:nvGrpSpPr>
          <p:grpSpPr>
            <a:xfrm>
              <a:off x="467819" y="2919047"/>
              <a:ext cx="2867858" cy="3237848"/>
              <a:chOff x="525702" y="3235569"/>
              <a:chExt cx="2867858" cy="2921325"/>
            </a:xfrm>
          </p:grpSpPr>
          <p:sp>
            <p:nvSpPr>
              <p:cNvPr id="3" name="모서리가 둥근 직사각형 2"/>
              <p:cNvSpPr/>
              <p:nvPr/>
            </p:nvSpPr>
            <p:spPr>
              <a:xfrm>
                <a:off x="525702" y="3235569"/>
                <a:ext cx="2867858" cy="2921325"/>
              </a:xfrm>
              <a:prstGeom prst="roundRect">
                <a:avLst>
                  <a:gd name="adj" fmla="val 7806"/>
                </a:avLst>
              </a:prstGeom>
              <a:solidFill>
                <a:schemeClr val="bg1"/>
              </a:solidFill>
              <a:ln w="28575">
                <a:solidFill>
                  <a:srgbClr val="0269B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 b="1" spc="-150">
                  <a:latin typeface="+mj-ea"/>
                  <a:ea typeface="+mj-ea"/>
                </a:endParaRPr>
              </a:p>
            </p:txBody>
          </p:sp>
          <p:sp>
            <p:nvSpPr>
              <p:cNvPr id="13" name="모서리가 둥근 직사각형 12"/>
              <p:cNvSpPr/>
              <p:nvPr/>
            </p:nvSpPr>
            <p:spPr>
              <a:xfrm>
                <a:off x="655556" y="3387315"/>
                <a:ext cx="2608150" cy="679740"/>
              </a:xfrm>
              <a:prstGeom prst="roundRect">
                <a:avLst>
                  <a:gd name="adj" fmla="val 16667"/>
                </a:avLst>
              </a:prstGeom>
              <a:solidFill>
                <a:srgbClr val="0269B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latinLnBrk="0">
                  <a:defRPr/>
                </a:pPr>
                <a:r>
                  <a:rPr lang="ko-KR" altLang="en-US" sz="3200" b="1" spc="-150">
                    <a:solidFill>
                      <a:schemeClr val="bg1"/>
                    </a:solidFill>
                    <a:latin typeface="+mj-ea"/>
                    <a:ea typeface="+mj-ea"/>
                  </a:rPr>
                  <a:t>수업열기</a:t>
                </a:r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704651" y="4107142"/>
                <a:ext cx="2559055" cy="1019350"/>
              </a:xfrm>
              <a:prstGeom prst="rect">
                <a:avLst/>
              </a:prstGeom>
              <a:noFill/>
            </p:spPr>
            <p:txBody>
              <a:bodyPr wrap="square" anchor="t" anchorCtr="0">
                <a:spAutoFit/>
              </a:bodyPr>
              <a:lstStyle/>
              <a:p>
                <a:pPr latinLnBrk="0">
                  <a:lnSpc>
                    <a:spcPct val="110000"/>
                  </a:lnSpc>
                  <a:spcBef>
                    <a:spcPts val="100"/>
                  </a:spcBef>
                  <a:spcAft>
                    <a:spcPts val="100"/>
                  </a:spcAft>
                  <a:defRPr/>
                </a:pPr>
                <a:r>
                  <a:rPr lang="ko-KR" altLang="en-US" sz="3200" spc="-150">
                    <a:ln w="9525"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prstClr val="black"/>
                    </a:solidFill>
                    <a:latin typeface="+mj-ea"/>
                    <a:ea typeface="+mj-ea"/>
                    <a:cs typeface="KoPubWorld돋움체 Bold"/>
                  </a:rPr>
                  <a:t>사이버 폭력의 이해</a:t>
                </a:r>
                <a:endParaRPr lang="ko-KR" altLang="en-US" sz="3200" spc="-150">
                  <a:solidFill>
                    <a:prstClr val="black"/>
                  </a:solidFill>
                  <a:latin typeface="+mj-ea"/>
                  <a:ea typeface="+mj-ea"/>
                  <a:cs typeface="KoPubWorld돋움체 Bold"/>
                </a:endParaRPr>
              </a:p>
            </p:txBody>
          </p:sp>
        </p:grpSp>
        <p:grpSp>
          <p:nvGrpSpPr>
            <p:cNvPr id="20" name="그룹 19"/>
            <p:cNvGrpSpPr/>
            <p:nvPr/>
          </p:nvGrpSpPr>
          <p:grpSpPr>
            <a:xfrm>
              <a:off x="3929276" y="2919047"/>
              <a:ext cx="2867858" cy="3237848"/>
              <a:chOff x="525702" y="3235569"/>
              <a:chExt cx="2867858" cy="2921325"/>
            </a:xfrm>
          </p:grpSpPr>
          <p:sp>
            <p:nvSpPr>
              <p:cNvPr id="21" name="모서리가 둥근 직사각형 20"/>
              <p:cNvSpPr/>
              <p:nvPr/>
            </p:nvSpPr>
            <p:spPr>
              <a:xfrm>
                <a:off x="525702" y="3235569"/>
                <a:ext cx="2867858" cy="2921325"/>
              </a:xfrm>
              <a:prstGeom prst="roundRect">
                <a:avLst>
                  <a:gd name="adj" fmla="val 7806"/>
                </a:avLst>
              </a:prstGeom>
              <a:solidFill>
                <a:schemeClr val="bg1"/>
              </a:solidFill>
              <a:ln w="28575">
                <a:solidFill>
                  <a:srgbClr val="5CAA0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 b="1" spc="-150">
                  <a:latin typeface="+mj-ea"/>
                  <a:ea typeface="+mj-ea"/>
                </a:endParaRPr>
              </a:p>
            </p:txBody>
          </p:sp>
          <p:sp>
            <p:nvSpPr>
              <p:cNvPr id="22" name="모서리가 둥근 직사각형 21"/>
              <p:cNvSpPr/>
              <p:nvPr/>
            </p:nvSpPr>
            <p:spPr>
              <a:xfrm>
                <a:off x="655556" y="3387315"/>
                <a:ext cx="2608150" cy="679740"/>
              </a:xfrm>
              <a:prstGeom prst="roundRect">
                <a:avLst>
                  <a:gd name="adj" fmla="val 16667"/>
                </a:avLst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latinLnBrk="0">
                  <a:defRPr/>
                </a:pPr>
                <a:r>
                  <a:rPr lang="ko-KR" altLang="en-US" sz="3200" b="1" spc="-150">
                    <a:solidFill>
                      <a:schemeClr val="bg1"/>
                    </a:solidFill>
                    <a:latin typeface="+mj-ea"/>
                    <a:ea typeface="+mj-ea"/>
                  </a:rPr>
                  <a:t>활동하기</a:t>
                </a:r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704651" y="4107141"/>
                <a:ext cx="2559055" cy="1508083"/>
              </a:xfrm>
              <a:prstGeom prst="rect">
                <a:avLst/>
              </a:prstGeom>
              <a:noFill/>
            </p:spPr>
            <p:txBody>
              <a:bodyPr wrap="square" anchor="t" anchorCtr="0">
                <a:spAutoFit/>
              </a:bodyPr>
              <a:lstStyle/>
              <a:p>
                <a:pPr latinLnBrk="0">
                  <a:lnSpc>
                    <a:spcPct val="110000"/>
                  </a:lnSpc>
                  <a:spcBef>
                    <a:spcPts val="100"/>
                  </a:spcBef>
                  <a:spcAft>
                    <a:spcPts val="100"/>
                  </a:spcAft>
                  <a:defRPr/>
                </a:pPr>
                <a:r>
                  <a:rPr lang="ko-KR" altLang="en-US" sz="3200" spc="-150">
                    <a:ln w="9525"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prstClr val="black"/>
                    </a:solidFill>
                    <a:latin typeface="+mj-ea"/>
                    <a:ea typeface="+mj-ea"/>
                    <a:cs typeface="KoPubWorld돋움체 Bold"/>
                  </a:rPr>
                  <a:t>사이버 폭력 예방 정책 제안</a:t>
                </a:r>
                <a:endParaRPr lang="ko-KR" altLang="en-US" sz="3200" spc="-150">
                  <a:solidFill>
                    <a:prstClr val="black"/>
                  </a:solidFill>
                  <a:latin typeface="+mj-ea"/>
                  <a:ea typeface="+mj-ea"/>
                  <a:cs typeface="KoPubWorld돋움체 Bold"/>
                </a:endParaRPr>
              </a:p>
            </p:txBody>
          </p:sp>
        </p:grpSp>
        <p:grpSp>
          <p:nvGrpSpPr>
            <p:cNvPr id="24" name="그룹 23"/>
            <p:cNvGrpSpPr/>
            <p:nvPr/>
          </p:nvGrpSpPr>
          <p:grpSpPr>
            <a:xfrm>
              <a:off x="7390734" y="2919047"/>
              <a:ext cx="2867858" cy="3237848"/>
              <a:chOff x="525702" y="3235569"/>
              <a:chExt cx="2867858" cy="2921325"/>
            </a:xfrm>
          </p:grpSpPr>
          <p:sp>
            <p:nvSpPr>
              <p:cNvPr id="25" name="모서리가 둥근 직사각형 24"/>
              <p:cNvSpPr/>
              <p:nvPr/>
            </p:nvSpPr>
            <p:spPr>
              <a:xfrm>
                <a:off x="525702" y="3235569"/>
                <a:ext cx="2867858" cy="2921325"/>
              </a:xfrm>
              <a:prstGeom prst="roundRect">
                <a:avLst>
                  <a:gd name="adj" fmla="val 7806"/>
                </a:avLst>
              </a:prstGeom>
              <a:solidFill>
                <a:schemeClr val="bg1"/>
              </a:solidFill>
              <a:ln w="28575">
                <a:solidFill>
                  <a:srgbClr val="9B85B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 b="1" spc="-150">
                  <a:latin typeface="+mj-ea"/>
                  <a:ea typeface="+mj-ea"/>
                </a:endParaRPr>
              </a:p>
            </p:txBody>
          </p:sp>
          <p:sp>
            <p:nvSpPr>
              <p:cNvPr id="26" name="모서리가 둥근 직사각형 25"/>
              <p:cNvSpPr/>
              <p:nvPr/>
            </p:nvSpPr>
            <p:spPr>
              <a:xfrm>
                <a:off x="655556" y="3387315"/>
                <a:ext cx="2608150" cy="679740"/>
              </a:xfrm>
              <a:prstGeom prst="roundRect">
                <a:avLst>
                  <a:gd name="adj" fmla="val 16667"/>
                </a:avLst>
              </a:prstGeom>
              <a:solidFill>
                <a:srgbClr val="9B85B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latinLnBrk="0">
                  <a:defRPr/>
                </a:pPr>
                <a:r>
                  <a:rPr lang="ko-KR" altLang="en-US" sz="3200" b="1" spc="-150">
                    <a:solidFill>
                      <a:schemeClr val="bg1"/>
                    </a:solidFill>
                    <a:latin typeface="+mj-ea"/>
                    <a:ea typeface="+mj-ea"/>
                  </a:rPr>
                  <a:t>실천하기</a:t>
                </a:r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>
                <a:off x="704651" y="4107142"/>
                <a:ext cx="2559055" cy="1019350"/>
              </a:xfrm>
              <a:prstGeom prst="rect">
                <a:avLst/>
              </a:prstGeom>
              <a:noFill/>
            </p:spPr>
            <p:txBody>
              <a:bodyPr wrap="square" anchor="t" anchorCtr="0">
                <a:spAutoFit/>
              </a:bodyPr>
              <a:lstStyle/>
              <a:p>
                <a:pPr latinLnBrk="0">
                  <a:lnSpc>
                    <a:spcPct val="110000"/>
                  </a:lnSpc>
                  <a:spcBef>
                    <a:spcPts val="100"/>
                  </a:spcBef>
                  <a:spcAft>
                    <a:spcPts val="100"/>
                  </a:spcAft>
                  <a:defRPr/>
                </a:pPr>
                <a:r>
                  <a:rPr lang="ko-KR" altLang="en-US" sz="3200" spc="-150">
                    <a:ln w="9525"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prstClr val="black"/>
                    </a:solidFill>
                    <a:latin typeface="+mj-ea"/>
                    <a:ea typeface="+mj-ea"/>
                    <a:cs typeface="KoPubWorld돋움체 Bold"/>
                  </a:rPr>
                  <a:t>활동 소감 나누기</a:t>
                </a:r>
                <a:endParaRPr lang="ko-KR" altLang="en-US" sz="3200" spc="-150">
                  <a:solidFill>
                    <a:prstClr val="black"/>
                  </a:solidFill>
                  <a:latin typeface="+mj-ea"/>
                  <a:ea typeface="+mj-ea"/>
                  <a:cs typeface="KoPubWorld돋움체 Bold"/>
                </a:endParaRPr>
              </a:p>
            </p:txBody>
          </p:sp>
        </p:grpSp>
      </p:grpSp>
      <p:grpSp>
        <p:nvGrpSpPr>
          <p:cNvPr id="36" name="그룹 35"/>
          <p:cNvGrpSpPr/>
          <p:nvPr/>
        </p:nvGrpSpPr>
        <p:grpSpPr>
          <a:xfrm>
            <a:off x="399424" y="2379294"/>
            <a:ext cx="4765794" cy="430887"/>
            <a:chOff x="399424" y="2379294"/>
            <a:chExt cx="4765794" cy="430887"/>
          </a:xfrm>
        </p:grpSpPr>
        <p:sp>
          <p:nvSpPr>
            <p:cNvPr id="29" name="TextBox 28"/>
            <p:cNvSpPr txBox="1"/>
            <p:nvPr/>
          </p:nvSpPr>
          <p:spPr>
            <a:xfrm>
              <a:off x="833579" y="2379294"/>
              <a:ext cx="4331639" cy="430887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latinLnBrk="0">
                <a:spcBef>
                  <a:spcPts val="100"/>
                </a:spcBef>
                <a:spcAft>
                  <a:spcPts val="300"/>
                </a:spcAft>
                <a:defRPr/>
              </a:pPr>
              <a:r>
                <a:rPr kumimoji="1" lang="ko-KR" altLang="en-US" sz="2800" b="1" spc="-150">
                  <a:ln w="9525"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0269B3"/>
                  </a:solidFill>
                  <a:latin typeface="+mj-ea"/>
                  <a:ea typeface="+mj-ea"/>
                </a:rPr>
                <a:t>활동 순서</a:t>
              </a:r>
              <a:endParaRPr kumimoji="1" lang="ko-KR" altLang="en-US" sz="2800" b="1" spc="-150">
                <a:solidFill>
                  <a:srgbClr val="0269B3"/>
                </a:solidFill>
                <a:latin typeface="+mj-ea"/>
                <a:ea typeface="+mj-ea"/>
              </a:endParaRPr>
            </a:p>
          </p:txBody>
        </p:sp>
        <p:sp>
          <p:nvSpPr>
            <p:cNvPr id="35" name="Freeform 49"/>
            <p:cNvSpPr/>
            <p:nvPr/>
          </p:nvSpPr>
          <p:spPr>
            <a:xfrm>
              <a:off x="399424" y="2442451"/>
              <a:ext cx="383625" cy="305940"/>
            </a:xfrm>
            <a:custGeom>
              <a:avLst/>
              <a:gdLst>
                <a:gd name="T0" fmla="*/ 72 w 320"/>
                <a:gd name="T1" fmla="*/ 68 h 232"/>
                <a:gd name="T2" fmla="*/ 114 w 320"/>
                <a:gd name="T3" fmla="*/ 196 h 232"/>
                <a:gd name="T4" fmla="*/ 238 w 320"/>
                <a:gd name="T5" fmla="*/ 0 h 232"/>
                <a:gd name="T6" fmla="*/ 320 w 320"/>
                <a:gd name="T7" fmla="*/ 0 h 232"/>
                <a:gd name="T8" fmla="*/ 114 w 320"/>
                <a:gd name="T9" fmla="*/ 232 h 232"/>
                <a:gd name="T10" fmla="*/ 0 w 320"/>
                <a:gd name="T11" fmla="*/ 68 h 232"/>
                <a:gd name="T12" fmla="*/ 72 w 320"/>
                <a:gd name="T13" fmla="*/ 68 h 232"/>
                <a:gd name="T14" fmla="*/ 72 w 320"/>
                <a:gd name="T15" fmla="*/ 68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0" h="232">
                  <a:moveTo>
                    <a:pt x="72" y="68"/>
                  </a:moveTo>
                  <a:lnTo>
                    <a:pt x="114" y="196"/>
                  </a:lnTo>
                  <a:lnTo>
                    <a:pt x="238" y="0"/>
                  </a:lnTo>
                  <a:lnTo>
                    <a:pt x="320" y="0"/>
                  </a:lnTo>
                  <a:lnTo>
                    <a:pt x="114" y="232"/>
                  </a:lnTo>
                  <a:lnTo>
                    <a:pt x="0" y="68"/>
                  </a:lnTo>
                  <a:lnTo>
                    <a:pt x="72" y="68"/>
                  </a:lnTo>
                  <a:lnTo>
                    <a:pt x="72" y="68"/>
                  </a:lnTo>
                  <a:close/>
                </a:path>
              </a:pathLst>
            </a:custGeom>
            <a:solidFill>
              <a:srgbClr val="0269B3"/>
            </a:solidFill>
            <a:ln>
              <a:noFill/>
            </a:ln>
          </p:spPr>
          <p:txBody>
            <a:bodyPr vert="horz" wrap="square" lIns="91440" tIns="45720" rIns="91440" bIns="45720" anchor="t" anchorCtr="0">
              <a:prstTxWarp prst="textNoShape">
                <a:avLst/>
              </a:prstTxWarp>
            </a:bodyPr>
            <a:lstStyle/>
            <a:p>
              <a:pPr lvl="0">
                <a:defRPr/>
              </a:pPr>
              <a:endParaRPr lang="ko-KR" altLang="en-US" b="1" spc="-150">
                <a:solidFill>
                  <a:prstClr val="black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28" name="TextBox 27"/>
          <p:cNvSpPr txBox="1"/>
          <p:nvPr/>
        </p:nvSpPr>
        <p:spPr>
          <a:xfrm>
            <a:off x="467819" y="1249448"/>
            <a:ext cx="9774731" cy="88639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>
            <a:defPPr>
              <a:defRPr lang="ko-KR"/>
            </a:defPPr>
            <a:lvl1pPr fontAlgn="base" latinLnBrk="0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 sz="2400">
                <a:ln w="9525">
                  <a:solidFill>
                    <a:schemeClr val="bg1">
                      <a:alpha val="0"/>
                    </a:schemeClr>
                  </a:solidFill>
                </a:ln>
                <a:solidFill>
                  <a:prstClr val="black"/>
                </a:solidFill>
                <a:latin typeface="KoPub돋움체 Medium"/>
                <a:ea typeface="KoPub돋움체 Medium"/>
                <a:cs typeface="KoPubWorld돋움체 Bold"/>
              </a:defRPr>
            </a:lvl1pPr>
          </a:lstStyle>
          <a:p>
            <a:pPr lvl="0">
              <a:defRPr/>
            </a:pPr>
            <a:r>
              <a:rPr lang="ko-KR" altLang="en-US" spc="-150" dirty="0">
                <a:latin typeface="맑은 고딕"/>
                <a:ea typeface="맑은 고딕"/>
              </a:rPr>
              <a:t>사이버폭력의 정의</a:t>
            </a:r>
            <a:r>
              <a:rPr lang="en-US" altLang="ko-KR" spc="-150" dirty="0">
                <a:latin typeface="맑은 고딕"/>
                <a:ea typeface="맑은 고딕"/>
              </a:rPr>
              <a:t>, </a:t>
            </a:r>
            <a:r>
              <a:rPr lang="ko-KR" altLang="en-US" spc="-150" dirty="0">
                <a:latin typeface="맑은 고딕"/>
                <a:ea typeface="맑은 고딕"/>
              </a:rPr>
              <a:t>요인</a:t>
            </a:r>
            <a:r>
              <a:rPr lang="en-US" altLang="ko-KR" spc="-150" dirty="0">
                <a:latin typeface="맑은 고딕"/>
                <a:ea typeface="맑은 고딕"/>
              </a:rPr>
              <a:t>, </a:t>
            </a:r>
            <a:r>
              <a:rPr lang="ko-KR" altLang="en-US" spc="-150" dirty="0">
                <a:latin typeface="맑은 고딕"/>
                <a:ea typeface="맑은 고딕"/>
              </a:rPr>
              <a:t>영향을 이해하고 사이버 폭력 예방을 위한 정책을</a:t>
            </a:r>
            <a:r>
              <a:rPr lang="en-US" altLang="ko-KR" spc="-150" dirty="0">
                <a:latin typeface="맑은 고딕"/>
                <a:ea typeface="맑은 고딕"/>
              </a:rPr>
              <a:t/>
            </a:r>
            <a:br>
              <a:rPr lang="en-US" altLang="ko-KR" spc="-150" dirty="0">
                <a:latin typeface="맑은 고딕"/>
                <a:ea typeface="맑은 고딕"/>
              </a:rPr>
            </a:br>
            <a:r>
              <a:rPr lang="ko-KR" altLang="en-US" spc="-150" dirty="0">
                <a:latin typeface="맑은 고딕"/>
                <a:ea typeface="맑은 고딕"/>
              </a:rPr>
              <a:t>제안할 수 있다</a:t>
            </a:r>
            <a:r>
              <a:rPr lang="en-US" altLang="ko-KR" spc="-150" dirty="0">
                <a:latin typeface="맑은 고딕"/>
                <a:ea typeface="맑은 고딕"/>
              </a:rPr>
              <a:t>.</a:t>
            </a:r>
          </a:p>
        </p:txBody>
      </p:sp>
      <p:grpSp>
        <p:nvGrpSpPr>
          <p:cNvPr id="31" name="그룹 30"/>
          <p:cNvGrpSpPr/>
          <p:nvPr/>
        </p:nvGrpSpPr>
        <p:grpSpPr>
          <a:xfrm>
            <a:off x="399424" y="767370"/>
            <a:ext cx="4765794" cy="430887"/>
            <a:chOff x="399424" y="768542"/>
            <a:chExt cx="4765794" cy="430887"/>
          </a:xfrm>
        </p:grpSpPr>
        <p:sp>
          <p:nvSpPr>
            <p:cNvPr id="32" name="TextBox 31"/>
            <p:cNvSpPr txBox="1"/>
            <p:nvPr/>
          </p:nvSpPr>
          <p:spPr>
            <a:xfrm>
              <a:off x="833579" y="768542"/>
              <a:ext cx="4331639" cy="430887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latinLnBrk="0">
                <a:spcBef>
                  <a:spcPts val="100"/>
                </a:spcBef>
                <a:spcAft>
                  <a:spcPts val="300"/>
                </a:spcAft>
                <a:defRPr/>
              </a:pPr>
              <a:r>
                <a:rPr kumimoji="1" lang="ko-KR" altLang="en-US" sz="2800" b="1" spc="-150">
                  <a:ln w="9525"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0269B3"/>
                  </a:solidFill>
                  <a:latin typeface="맑은 고딕"/>
                  <a:ea typeface="맑은 고딕"/>
                </a:rPr>
                <a:t>활동 목표</a:t>
              </a:r>
              <a:endParaRPr kumimoji="1" lang="ko-KR" altLang="en-US" sz="2800" b="1" spc="-150">
                <a:solidFill>
                  <a:srgbClr val="0269B3"/>
                </a:solidFill>
                <a:latin typeface="맑은 고딕"/>
                <a:ea typeface="맑은 고딕"/>
              </a:endParaRPr>
            </a:p>
          </p:txBody>
        </p:sp>
        <p:sp>
          <p:nvSpPr>
            <p:cNvPr id="33" name="Freeform 49"/>
            <p:cNvSpPr/>
            <p:nvPr/>
          </p:nvSpPr>
          <p:spPr>
            <a:xfrm>
              <a:off x="399424" y="817632"/>
              <a:ext cx="383625" cy="305940"/>
            </a:xfrm>
            <a:custGeom>
              <a:avLst/>
              <a:gdLst>
                <a:gd name="T0" fmla="*/ 72 w 320"/>
                <a:gd name="T1" fmla="*/ 68 h 232"/>
                <a:gd name="T2" fmla="*/ 114 w 320"/>
                <a:gd name="T3" fmla="*/ 196 h 232"/>
                <a:gd name="T4" fmla="*/ 238 w 320"/>
                <a:gd name="T5" fmla="*/ 0 h 232"/>
                <a:gd name="T6" fmla="*/ 320 w 320"/>
                <a:gd name="T7" fmla="*/ 0 h 232"/>
                <a:gd name="T8" fmla="*/ 114 w 320"/>
                <a:gd name="T9" fmla="*/ 232 h 232"/>
                <a:gd name="T10" fmla="*/ 0 w 320"/>
                <a:gd name="T11" fmla="*/ 68 h 232"/>
                <a:gd name="T12" fmla="*/ 72 w 320"/>
                <a:gd name="T13" fmla="*/ 68 h 232"/>
                <a:gd name="T14" fmla="*/ 72 w 320"/>
                <a:gd name="T15" fmla="*/ 68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0" h="232">
                  <a:moveTo>
                    <a:pt x="72" y="68"/>
                  </a:moveTo>
                  <a:lnTo>
                    <a:pt x="114" y="196"/>
                  </a:lnTo>
                  <a:lnTo>
                    <a:pt x="238" y="0"/>
                  </a:lnTo>
                  <a:lnTo>
                    <a:pt x="320" y="0"/>
                  </a:lnTo>
                  <a:lnTo>
                    <a:pt x="114" y="232"/>
                  </a:lnTo>
                  <a:lnTo>
                    <a:pt x="0" y="68"/>
                  </a:lnTo>
                  <a:lnTo>
                    <a:pt x="72" y="68"/>
                  </a:lnTo>
                  <a:lnTo>
                    <a:pt x="72" y="68"/>
                  </a:lnTo>
                  <a:close/>
                </a:path>
              </a:pathLst>
            </a:custGeom>
            <a:solidFill>
              <a:srgbClr val="0269B3"/>
            </a:solidFill>
            <a:ln>
              <a:noFill/>
            </a:ln>
          </p:spPr>
          <p:txBody>
            <a:bodyPr vert="horz" wrap="square" lIns="91440" tIns="45720" rIns="91440" bIns="45720" anchor="t" anchorCtr="0">
              <a:prstTxWarp prst="textNoShape">
                <a:avLst/>
              </a:prstTxWarp>
            </a:bodyPr>
            <a:lstStyle/>
            <a:p>
              <a:pPr lvl="0">
                <a:defRPr/>
              </a:pPr>
              <a:endParaRPr lang="ko-KR" altLang="en-US" b="1" spc="-150">
                <a:solidFill>
                  <a:prstClr val="black"/>
                </a:solidFill>
                <a:latin typeface="KoPubDotum Medium Regular"/>
                <a:ea typeface="KoPubDotum Medium Regular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="" xmlns:c="http://schemas.openxmlformats.org/drawingml/2006/chart" xmlns:dgm="http://schemas.openxmlformats.org/drawingml/2006/diagram" xmlns:dsp="http://schemas.microsoft.com/office/drawing/2008/diagram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1228726" y="618696"/>
            <a:ext cx="9464674" cy="561768"/>
          </a:xfrm>
          <a:prstGeom prst="rect">
            <a:avLst/>
          </a:prstGeom>
          <a:gradFill>
            <a:gsLst>
              <a:gs pos="31000">
                <a:srgbClr val="FFFFFF">
                  <a:alpha val="50000"/>
                </a:srgb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CFDC420-5C58-4D28-95DA-836CB6B6779D}"/>
              </a:ext>
            </a:extLst>
          </p:cNvPr>
          <p:cNvSpPr txBox="1"/>
          <p:nvPr/>
        </p:nvSpPr>
        <p:spPr>
          <a:xfrm>
            <a:off x="1994163" y="714914"/>
            <a:ext cx="5800809" cy="3693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fontAlgn="base" latinLnBrk="0">
              <a:spcBef>
                <a:spcPts val="100"/>
              </a:spcBef>
              <a:spcAft>
                <a:spcPts val="300"/>
              </a:spcAft>
            </a:pPr>
            <a:r>
              <a:rPr kumimoji="1" lang="ko-KR" altLang="en-US" sz="2400" b="1" spc="-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269B3"/>
                </a:solidFill>
                <a:latin typeface="맑은 고딕" panose="020B0503020000020004" pitchFamily="50" charset="-127"/>
              </a:rPr>
              <a:t>▶ 사이버폭력의 이해 </a:t>
            </a:r>
          </a:p>
        </p:txBody>
      </p:sp>
      <p:sp>
        <p:nvSpPr>
          <p:cNvPr id="9" name="직사각형 8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037A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/>
          </a:p>
        </p:txBody>
      </p:sp>
      <p:grpSp>
        <p:nvGrpSpPr>
          <p:cNvPr id="41" name="그룹 40"/>
          <p:cNvGrpSpPr/>
          <p:nvPr/>
        </p:nvGrpSpPr>
        <p:grpSpPr>
          <a:xfrm>
            <a:off x="2098137" y="1296825"/>
            <a:ext cx="6433627" cy="638023"/>
            <a:chOff x="2098137" y="1296825"/>
            <a:chExt cx="6433627" cy="638023"/>
          </a:xfrm>
        </p:grpSpPr>
        <p:sp>
          <p:nvSpPr>
            <p:cNvPr id="42" name="직사각형 41"/>
            <p:cNvSpPr/>
            <p:nvPr/>
          </p:nvSpPr>
          <p:spPr>
            <a:xfrm>
              <a:off x="2397125" y="1442405"/>
              <a:ext cx="5899150" cy="492443"/>
            </a:xfrm>
            <a:prstGeom prst="rect">
              <a:avLst/>
            </a:prstGeom>
          </p:spPr>
          <p:txBody>
            <a:bodyPr wrap="square" tIns="0" bIns="0" anchor="ctr">
              <a:spAutoFit/>
            </a:bodyPr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ko-KR" altLang="en-US" sz="32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다음 글을 읽고 물음에 답하시오</a:t>
              </a:r>
            </a:p>
          </p:txBody>
        </p:sp>
        <p:pic>
          <p:nvPicPr>
            <p:cNvPr id="43" name="그림 42"/>
            <p:cNvPicPr>
              <a:picLocks noChangeAspect="1"/>
            </p:cNvPicPr>
            <p:nvPr/>
          </p:nvPicPr>
          <p:blipFill rotWithShape="1">
            <a:blip r:embed="rId3"/>
            <a:srcRect l="43611" t="13555" r="43611" b="61933"/>
            <a:stretch/>
          </p:blipFill>
          <p:spPr>
            <a:xfrm>
              <a:off x="2098137" y="1296825"/>
              <a:ext cx="462280" cy="431481"/>
            </a:xfrm>
            <a:prstGeom prst="rect">
              <a:avLst/>
            </a:prstGeom>
          </p:spPr>
        </p:pic>
        <p:pic>
          <p:nvPicPr>
            <p:cNvPr id="44" name="그림 43"/>
            <p:cNvPicPr>
              <a:picLocks noChangeAspect="1"/>
            </p:cNvPicPr>
            <p:nvPr/>
          </p:nvPicPr>
          <p:blipFill rotWithShape="1">
            <a:blip r:embed="rId3"/>
            <a:srcRect l="43611" t="13555" r="43611" b="61933"/>
            <a:stretch/>
          </p:blipFill>
          <p:spPr>
            <a:xfrm flipH="1" flipV="1">
              <a:off x="8069484" y="1296825"/>
              <a:ext cx="462280" cy="431481"/>
            </a:xfrm>
            <a:prstGeom prst="rect">
              <a:avLst/>
            </a:prstGeom>
          </p:spPr>
        </p:pic>
      </p:grpSp>
      <p:grpSp>
        <p:nvGrpSpPr>
          <p:cNvPr id="21" name="그룹 20"/>
          <p:cNvGrpSpPr/>
          <p:nvPr/>
        </p:nvGrpSpPr>
        <p:grpSpPr>
          <a:xfrm>
            <a:off x="330958" y="1776046"/>
            <a:ext cx="10031484" cy="5243874"/>
            <a:chOff x="329371" y="1691640"/>
            <a:chExt cx="10031484" cy="5243874"/>
          </a:xfrm>
        </p:grpSpPr>
        <p:grpSp>
          <p:nvGrpSpPr>
            <p:cNvPr id="22" name="그룹 21"/>
            <p:cNvGrpSpPr/>
            <p:nvPr/>
          </p:nvGrpSpPr>
          <p:grpSpPr>
            <a:xfrm>
              <a:off x="465455" y="1691640"/>
              <a:ext cx="9762490" cy="5103324"/>
              <a:chOff x="465455" y="1483144"/>
              <a:chExt cx="9762490" cy="5311820"/>
            </a:xfrm>
          </p:grpSpPr>
          <p:sp>
            <p:nvSpPr>
              <p:cNvPr id="24" name="모서리가 둥근 직사각형 23"/>
              <p:cNvSpPr/>
              <p:nvPr/>
            </p:nvSpPr>
            <p:spPr>
              <a:xfrm>
                <a:off x="465455" y="2481715"/>
                <a:ext cx="9762490" cy="4261985"/>
              </a:xfrm>
              <a:prstGeom prst="roundRect">
                <a:avLst>
                  <a:gd name="adj" fmla="val 1136"/>
                </a:avLst>
              </a:prstGeom>
              <a:solidFill>
                <a:srgbClr val="696968"/>
              </a:solidFill>
              <a:ln w="285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/>
              </a:p>
            </p:txBody>
          </p:sp>
          <p:grpSp>
            <p:nvGrpSpPr>
              <p:cNvPr id="25" name="그룹 24"/>
              <p:cNvGrpSpPr/>
              <p:nvPr/>
            </p:nvGrpSpPr>
            <p:grpSpPr>
              <a:xfrm>
                <a:off x="601980" y="1483144"/>
                <a:ext cx="9489440" cy="5311820"/>
                <a:chOff x="558839" y="1483144"/>
                <a:chExt cx="9575722" cy="5311820"/>
              </a:xfrm>
            </p:grpSpPr>
            <p:grpSp>
              <p:nvGrpSpPr>
                <p:cNvPr id="26" name="그룹 25"/>
                <p:cNvGrpSpPr/>
                <p:nvPr/>
              </p:nvGrpSpPr>
              <p:grpSpPr>
                <a:xfrm>
                  <a:off x="558839" y="1699260"/>
                  <a:ext cx="9575722" cy="5095704"/>
                  <a:chOff x="1581150" y="1876427"/>
                  <a:chExt cx="7458075" cy="4794248"/>
                </a:xfrm>
              </p:grpSpPr>
              <p:sp>
                <p:nvSpPr>
                  <p:cNvPr id="31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32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33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</p:grpSp>
            <p:grpSp>
              <p:nvGrpSpPr>
                <p:cNvPr id="27" name="그룹 26"/>
                <p:cNvGrpSpPr/>
                <p:nvPr/>
              </p:nvGrpSpPr>
              <p:grpSpPr>
                <a:xfrm>
                  <a:off x="725606" y="1483144"/>
                  <a:ext cx="9242266" cy="5311820"/>
                  <a:chOff x="1581150" y="1876427"/>
                  <a:chExt cx="7458075" cy="4794248"/>
                </a:xfrm>
              </p:grpSpPr>
              <p:sp>
                <p:nvSpPr>
                  <p:cNvPr id="28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29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30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</p:grpSp>
          </p:grpSp>
        </p:grpSp>
        <p:sp>
          <p:nvSpPr>
            <p:cNvPr id="23" name="모서리가 둥근 직사각형 22"/>
            <p:cNvSpPr/>
            <p:nvPr/>
          </p:nvSpPr>
          <p:spPr>
            <a:xfrm>
              <a:off x="329371" y="6705600"/>
              <a:ext cx="10031484" cy="229914"/>
            </a:xfrm>
            <a:prstGeom prst="roundRect">
              <a:avLst>
                <a:gd name="adj" fmla="val 35703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/>
            </a:p>
          </p:txBody>
        </p:sp>
      </p:grpSp>
      <p:sp>
        <p:nvSpPr>
          <p:cNvPr id="36" name="직사각형 35"/>
          <p:cNvSpPr/>
          <p:nvPr/>
        </p:nvSpPr>
        <p:spPr>
          <a:xfrm>
            <a:off x="1182203" y="2831421"/>
            <a:ext cx="8465081" cy="3360920"/>
          </a:xfrm>
          <a:prstGeom prst="rect">
            <a:avLst/>
          </a:prstGeom>
        </p:spPr>
        <p:txBody>
          <a:bodyPr wrap="square" tIns="0" bIns="0">
            <a:spAutoFit/>
          </a:bodyPr>
          <a:lstStyle/>
          <a:p>
            <a:pPr latinLnBrk="0">
              <a:lnSpc>
                <a:spcPct val="130000"/>
              </a:lnSpc>
            </a:pPr>
            <a:r>
              <a:rPr lang="ko-KR" altLang="en-US" sz="14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사이버폭력은 “‘사이버폭력’은 정보통신 기기나 온라인 사이버 공간을 매개로 이루어지는 모든 유형의 폭력”이라고 정의할 수 있다</a:t>
            </a:r>
            <a:r>
              <a:rPr lang="en-US" altLang="ko-KR" sz="14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. </a:t>
            </a:r>
            <a:r>
              <a:rPr lang="ko-KR" altLang="en-US" sz="14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사이버폭력은 한국을 포함해 전 세계적으로 증가 추세에 있다</a:t>
            </a:r>
            <a:r>
              <a:rPr lang="en-US" altLang="ko-KR" sz="14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. </a:t>
            </a:r>
            <a:r>
              <a:rPr lang="ko-KR" altLang="en-US" sz="14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수단 및 양상이 다양화되면서 그 심각성이 중요한 사회문제로 대두되고 있다</a:t>
            </a:r>
            <a:r>
              <a:rPr lang="en-US" altLang="ko-KR" sz="14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.  </a:t>
            </a:r>
          </a:p>
          <a:p>
            <a:pPr latinLnBrk="0">
              <a:lnSpc>
                <a:spcPct val="130000"/>
              </a:lnSpc>
            </a:pPr>
            <a:endParaRPr lang="en-US" altLang="ko-KR" sz="1400" spc="-15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tx1">
                  <a:lumMod val="95000"/>
                  <a:lumOff val="5000"/>
                </a:schemeClr>
              </a:solidFill>
              <a:latin typeface="맑은 고딕" panose="020B0503020000020004" pitchFamily="50" charset="-127"/>
              <a:cs typeface="KoPubWorld돋움체 Bold" panose="00000800000000000000" pitchFamily="2" charset="-127"/>
            </a:endParaRPr>
          </a:p>
          <a:p>
            <a:pPr latinLnBrk="0">
              <a:lnSpc>
                <a:spcPct val="130000"/>
              </a:lnSpc>
            </a:pPr>
            <a:r>
              <a:rPr lang="ko-KR" altLang="en-US" sz="14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사이버폭력의 요인은 크게 네 가지로 나눌 수 있다</a:t>
            </a:r>
            <a:r>
              <a:rPr lang="en-US" altLang="ko-KR" sz="14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. </a:t>
            </a:r>
            <a:r>
              <a:rPr lang="ko-KR" altLang="en-US" sz="14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인구사회학적 요인</a:t>
            </a:r>
            <a:r>
              <a:rPr lang="en-US" altLang="ko-KR" sz="14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(</a:t>
            </a:r>
            <a:r>
              <a:rPr lang="ko-KR" altLang="en-US" sz="14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예</a:t>
            </a:r>
            <a:r>
              <a:rPr lang="en-US" altLang="ko-KR" sz="14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: </a:t>
            </a:r>
            <a:r>
              <a:rPr lang="ko-KR" altLang="en-US" sz="14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성별</a:t>
            </a:r>
            <a:r>
              <a:rPr lang="en-US" altLang="ko-KR" sz="14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, </a:t>
            </a:r>
            <a:r>
              <a:rPr lang="ko-KR" altLang="en-US" sz="14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나이</a:t>
            </a:r>
            <a:r>
              <a:rPr lang="en-US" altLang="ko-KR" sz="14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, </a:t>
            </a:r>
            <a:r>
              <a:rPr lang="ko-KR" altLang="en-US" sz="14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문화</a:t>
            </a:r>
            <a:r>
              <a:rPr lang="en-US" altLang="ko-KR" sz="14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, </a:t>
            </a:r>
            <a:r>
              <a:rPr lang="ko-KR" altLang="en-US" sz="14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사회</a:t>
            </a:r>
            <a:r>
              <a:rPr lang="en-US" altLang="ko-KR" sz="14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·</a:t>
            </a:r>
            <a:r>
              <a:rPr lang="ko-KR" altLang="en-US" sz="14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경제적 차이 등</a:t>
            </a:r>
            <a:r>
              <a:rPr lang="en-US" altLang="ko-KR" sz="14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), </a:t>
            </a:r>
            <a:r>
              <a:rPr lang="ko-KR" altLang="en-US" sz="14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정신</a:t>
            </a:r>
            <a:r>
              <a:rPr lang="en-US" altLang="ko-KR" sz="14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·</a:t>
            </a:r>
            <a:r>
              <a:rPr lang="ko-KR" altLang="en-US" sz="14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심리적 요인</a:t>
            </a:r>
            <a:r>
              <a:rPr lang="en-US" altLang="ko-KR" sz="14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(</a:t>
            </a:r>
            <a:r>
              <a:rPr lang="ko-KR" altLang="en-US" sz="14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예</a:t>
            </a:r>
            <a:r>
              <a:rPr lang="en-US" altLang="ko-KR" sz="14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: </a:t>
            </a:r>
            <a:r>
              <a:rPr lang="ko-KR" altLang="en-US" sz="14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공감능력</a:t>
            </a:r>
            <a:r>
              <a:rPr lang="en-US" altLang="ko-KR" sz="14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, </a:t>
            </a:r>
            <a:r>
              <a:rPr lang="ko-KR" altLang="en-US" sz="14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도덕적 이탈 정도</a:t>
            </a:r>
            <a:r>
              <a:rPr lang="en-US" altLang="ko-KR" sz="14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, </a:t>
            </a:r>
            <a:r>
              <a:rPr lang="ko-KR" altLang="en-US" sz="14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자기 억제력 등</a:t>
            </a:r>
            <a:r>
              <a:rPr lang="en-US" altLang="ko-KR" sz="14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), </a:t>
            </a:r>
            <a:r>
              <a:rPr lang="ko-KR" altLang="en-US" sz="14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사회</a:t>
            </a:r>
            <a:r>
              <a:rPr lang="en-US" altLang="ko-KR" sz="14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·</a:t>
            </a:r>
            <a:r>
              <a:rPr lang="ko-KR" altLang="en-US" sz="14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관계적 요인</a:t>
            </a:r>
            <a:r>
              <a:rPr lang="en-US" altLang="ko-KR" sz="14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(</a:t>
            </a:r>
            <a:r>
              <a:rPr lang="ko-KR" altLang="en-US" sz="14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예</a:t>
            </a:r>
            <a:r>
              <a:rPr lang="en-US" altLang="ko-KR" sz="14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: </a:t>
            </a:r>
            <a:r>
              <a:rPr lang="ko-KR" altLang="en-US" sz="14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부모의 애착 정도</a:t>
            </a:r>
            <a:r>
              <a:rPr lang="en-US" altLang="ko-KR" sz="14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, </a:t>
            </a:r>
            <a:r>
              <a:rPr lang="ko-KR" altLang="en-US" sz="14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양육방식</a:t>
            </a:r>
            <a:r>
              <a:rPr lang="en-US" altLang="ko-KR" sz="14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, </a:t>
            </a:r>
            <a:r>
              <a:rPr lang="ko-KR" altLang="en-US" sz="14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친구관계</a:t>
            </a:r>
            <a:r>
              <a:rPr lang="en-US" altLang="ko-KR" sz="14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, </a:t>
            </a:r>
            <a:r>
              <a:rPr lang="ko-KR" altLang="en-US" sz="14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학교 만족도</a:t>
            </a:r>
            <a:r>
              <a:rPr lang="en-US" altLang="ko-KR" sz="14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, </a:t>
            </a:r>
            <a:r>
              <a:rPr lang="ko-KR" altLang="en-US" sz="14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교사와의 관계</a:t>
            </a:r>
            <a:r>
              <a:rPr lang="en-US" altLang="ko-KR" sz="14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), </a:t>
            </a:r>
            <a:r>
              <a:rPr lang="ko-KR" altLang="en-US" sz="14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기술적 요인</a:t>
            </a:r>
            <a:r>
              <a:rPr lang="en-US" altLang="ko-KR" sz="14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(</a:t>
            </a:r>
            <a:r>
              <a:rPr lang="ko-KR" altLang="en-US" sz="14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예</a:t>
            </a:r>
            <a:r>
              <a:rPr lang="en-US" altLang="ko-KR" sz="14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: </a:t>
            </a:r>
            <a:r>
              <a:rPr lang="ko-KR" altLang="en-US" sz="14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익명성</a:t>
            </a:r>
            <a:r>
              <a:rPr lang="en-US" altLang="ko-KR" sz="14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, </a:t>
            </a:r>
            <a:r>
              <a:rPr lang="ko-KR" altLang="en-US" sz="1400" spc="-150" dirty="0" err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접근성</a:t>
            </a:r>
            <a:r>
              <a:rPr lang="en-US" altLang="ko-KR" sz="14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, </a:t>
            </a:r>
            <a:r>
              <a:rPr lang="ko-KR" altLang="en-US" sz="14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사이버 활동 시간</a:t>
            </a:r>
            <a:r>
              <a:rPr lang="en-US" altLang="ko-KR" sz="14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, </a:t>
            </a:r>
            <a:r>
              <a:rPr lang="ko-KR" altLang="en-US" sz="14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컴퓨터 활용능력</a:t>
            </a:r>
            <a:r>
              <a:rPr lang="en-US" altLang="ko-KR" sz="14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)</a:t>
            </a:r>
            <a:r>
              <a:rPr lang="ko-KR" altLang="en-US" sz="14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이 그것이다</a:t>
            </a:r>
            <a:r>
              <a:rPr lang="en-US" altLang="ko-KR" sz="14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. </a:t>
            </a:r>
          </a:p>
          <a:p>
            <a:pPr latinLnBrk="0">
              <a:lnSpc>
                <a:spcPct val="130000"/>
              </a:lnSpc>
            </a:pPr>
            <a:endParaRPr lang="en-US" altLang="ko-KR" sz="1400" spc="-15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tx1">
                  <a:lumMod val="95000"/>
                  <a:lumOff val="5000"/>
                </a:schemeClr>
              </a:solidFill>
              <a:latin typeface="맑은 고딕" panose="020B0503020000020004" pitchFamily="50" charset="-127"/>
              <a:cs typeface="KoPubWorld돋움체 Bold" panose="00000800000000000000" pitchFamily="2" charset="-127"/>
            </a:endParaRPr>
          </a:p>
          <a:p>
            <a:pPr latinLnBrk="0">
              <a:lnSpc>
                <a:spcPct val="130000"/>
              </a:lnSpc>
            </a:pPr>
            <a:r>
              <a:rPr lang="ko-KR" altLang="en-US" sz="14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사이버폭력의 영향은 청소년에게 다각적으로 부정적인 영향을 끼치는 것으로 나타났다</a:t>
            </a:r>
            <a:r>
              <a:rPr lang="en-US" altLang="ko-KR" sz="14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.  </a:t>
            </a:r>
            <a:r>
              <a:rPr lang="ko-KR" altLang="en-US" sz="14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예를 들어</a:t>
            </a:r>
            <a:r>
              <a:rPr lang="en-US" altLang="ko-KR" sz="14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, </a:t>
            </a:r>
            <a:r>
              <a:rPr lang="ko-KR" altLang="en-US" sz="14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신체적 건강</a:t>
            </a:r>
            <a:r>
              <a:rPr lang="en-US" altLang="ko-KR" sz="14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(</a:t>
            </a:r>
            <a:r>
              <a:rPr lang="ko-KR" altLang="en-US" sz="14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예</a:t>
            </a:r>
            <a:r>
              <a:rPr lang="en-US" altLang="ko-KR" sz="14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: </a:t>
            </a:r>
            <a:r>
              <a:rPr lang="ko-KR" altLang="en-US" sz="14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두통</a:t>
            </a:r>
            <a:r>
              <a:rPr lang="en-US" altLang="ko-KR" sz="14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, </a:t>
            </a:r>
            <a:r>
              <a:rPr lang="ko-KR" altLang="en-US" sz="14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복통</a:t>
            </a:r>
            <a:r>
              <a:rPr lang="en-US" altLang="ko-KR" sz="14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, </a:t>
            </a:r>
            <a:r>
              <a:rPr lang="ko-KR" altLang="en-US" sz="14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수면장애</a:t>
            </a:r>
            <a:r>
              <a:rPr lang="en-US" altLang="ko-KR" sz="14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, </a:t>
            </a:r>
            <a:r>
              <a:rPr lang="ko-KR" altLang="en-US" sz="14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식욕부진</a:t>
            </a:r>
            <a:r>
              <a:rPr lang="en-US" altLang="ko-KR" sz="14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, </a:t>
            </a:r>
            <a:r>
              <a:rPr lang="ko-KR" altLang="en-US" sz="14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자살시도 등</a:t>
            </a:r>
            <a:r>
              <a:rPr lang="en-US" altLang="ko-KR" sz="14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), </a:t>
            </a:r>
            <a:r>
              <a:rPr lang="ko-KR" altLang="en-US" sz="14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정신</a:t>
            </a:r>
            <a:r>
              <a:rPr lang="en-US" altLang="ko-KR" sz="14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·</a:t>
            </a:r>
            <a:r>
              <a:rPr lang="ko-KR" altLang="en-US" sz="14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심리적 건강</a:t>
            </a:r>
            <a:r>
              <a:rPr lang="en-US" altLang="ko-KR" sz="14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(</a:t>
            </a:r>
            <a:r>
              <a:rPr lang="ko-KR" altLang="en-US" sz="14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예</a:t>
            </a:r>
            <a:r>
              <a:rPr lang="en-US" altLang="ko-KR" sz="14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: </a:t>
            </a:r>
            <a:r>
              <a:rPr lang="ko-KR" altLang="en-US" sz="14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우울</a:t>
            </a:r>
            <a:r>
              <a:rPr lang="en-US" altLang="ko-KR" sz="14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, </a:t>
            </a:r>
            <a:r>
              <a:rPr lang="ko-KR" altLang="en-US" sz="14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불안</a:t>
            </a:r>
            <a:r>
              <a:rPr lang="en-US" altLang="ko-KR" sz="14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, </a:t>
            </a:r>
            <a:r>
              <a:rPr lang="ko-KR" altLang="en-US" sz="14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죄책감</a:t>
            </a:r>
            <a:r>
              <a:rPr lang="en-US" altLang="ko-KR" sz="14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, </a:t>
            </a:r>
            <a:r>
              <a:rPr lang="ko-KR" altLang="en-US" sz="14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분노</a:t>
            </a:r>
            <a:r>
              <a:rPr lang="en-US" altLang="ko-KR" sz="14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, </a:t>
            </a:r>
            <a:r>
              <a:rPr lang="ko-KR" altLang="en-US" sz="14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스트레스</a:t>
            </a:r>
            <a:r>
              <a:rPr lang="en-US" altLang="ko-KR" sz="14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, </a:t>
            </a:r>
            <a:r>
              <a:rPr lang="ko-KR" altLang="en-US" sz="14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두려움</a:t>
            </a:r>
            <a:r>
              <a:rPr lang="en-US" altLang="ko-KR" sz="14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, </a:t>
            </a:r>
            <a:r>
              <a:rPr lang="ko-KR" altLang="en-US" sz="14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낮은 </a:t>
            </a:r>
            <a:r>
              <a:rPr lang="ko-KR" altLang="en-US" sz="1400" spc="-150" dirty="0" err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자존감</a:t>
            </a:r>
            <a:r>
              <a:rPr lang="en-US" altLang="ko-KR" sz="14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, </a:t>
            </a:r>
            <a:r>
              <a:rPr lang="ko-KR" altLang="en-US" sz="14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외로움 등</a:t>
            </a:r>
            <a:r>
              <a:rPr lang="en-US" altLang="ko-KR" sz="14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), </a:t>
            </a:r>
            <a:r>
              <a:rPr lang="ko-KR" altLang="en-US" sz="14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학업</a:t>
            </a:r>
            <a:r>
              <a:rPr lang="en-US" altLang="ko-KR" sz="14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(</a:t>
            </a:r>
            <a:r>
              <a:rPr lang="ko-KR" altLang="en-US" sz="14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예</a:t>
            </a:r>
            <a:r>
              <a:rPr lang="en-US" altLang="ko-KR" sz="14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: </a:t>
            </a:r>
            <a:r>
              <a:rPr lang="ko-KR" altLang="en-US" sz="14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낮은 성취도 및 집중력</a:t>
            </a:r>
            <a:r>
              <a:rPr lang="en-US" altLang="ko-KR" sz="14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, </a:t>
            </a:r>
            <a:r>
              <a:rPr lang="ko-KR" altLang="en-US" sz="14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결석률</a:t>
            </a:r>
            <a:r>
              <a:rPr lang="en-US" altLang="ko-KR" sz="14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, </a:t>
            </a:r>
            <a:r>
              <a:rPr lang="ko-KR" altLang="en-US" sz="14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낮은 학교 만족도 등</a:t>
            </a:r>
            <a:r>
              <a:rPr lang="en-US" altLang="ko-KR" sz="14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), </a:t>
            </a:r>
            <a:r>
              <a:rPr lang="ko-KR" altLang="en-US" sz="14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부정적인 사회관계 형성 등을 들 수 있다</a:t>
            </a:r>
            <a:r>
              <a:rPr lang="en-US" altLang="ko-KR" sz="14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.</a:t>
            </a:r>
          </a:p>
        </p:txBody>
      </p:sp>
      <p:grpSp>
        <p:nvGrpSpPr>
          <p:cNvPr id="34" name="그룹 33"/>
          <p:cNvGrpSpPr/>
          <p:nvPr/>
        </p:nvGrpSpPr>
        <p:grpSpPr>
          <a:xfrm>
            <a:off x="1" y="618696"/>
            <a:ext cx="1890638" cy="561768"/>
            <a:chOff x="1" y="504396"/>
            <a:chExt cx="1890638" cy="561768"/>
          </a:xfrm>
        </p:grpSpPr>
        <p:sp>
          <p:nvSpPr>
            <p:cNvPr id="35" name="직사각형 34"/>
            <p:cNvSpPr/>
            <p:nvPr/>
          </p:nvSpPr>
          <p:spPr>
            <a:xfrm>
              <a:off x="1" y="504396"/>
              <a:ext cx="1133474" cy="561768"/>
            </a:xfrm>
            <a:prstGeom prst="rect">
              <a:avLst/>
            </a:prstGeom>
            <a:solidFill>
              <a:srgbClr val="0269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37" name="모서리가 둥근 직사각형 36"/>
            <p:cNvSpPr/>
            <p:nvPr/>
          </p:nvSpPr>
          <p:spPr>
            <a:xfrm>
              <a:off x="757165" y="504396"/>
              <a:ext cx="1133474" cy="561768"/>
            </a:xfrm>
            <a:prstGeom prst="roundRect">
              <a:avLst>
                <a:gd name="adj" fmla="val 50000"/>
              </a:avLst>
            </a:prstGeom>
            <a:solidFill>
              <a:srgbClr val="0269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268816" y="600615"/>
              <a:ext cx="1477484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400" b="1" spc="-10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수업 열기</a:t>
              </a:r>
            </a:p>
          </p:txBody>
        </p:sp>
      </p:grpSp>
      <p:sp>
        <p:nvSpPr>
          <p:cNvPr id="4" name="직사각형 3">
            <a:extLst>
              <a:ext uri="{FF2B5EF4-FFF2-40B4-BE49-F238E27FC236}">
                <a16:creationId xmlns:a16="http://schemas.microsoft.com/office/drawing/2014/main" id="{6799ED62-F081-D250-3EC8-E5441EDD16D0}"/>
              </a:ext>
            </a:extLst>
          </p:cNvPr>
          <p:cNvSpPr/>
          <p:nvPr/>
        </p:nvSpPr>
        <p:spPr>
          <a:xfrm>
            <a:off x="4698628" y="6804967"/>
            <a:ext cx="5346700" cy="262764"/>
          </a:xfrm>
          <a:prstGeom prst="rect">
            <a:avLst/>
          </a:prstGeom>
        </p:spPr>
        <p:txBody>
          <a:bodyPr>
            <a:spAutoFit/>
          </a:bodyPr>
          <a:lstStyle/>
          <a:p>
            <a:pPr marL="363220" marR="0" lvl="0" indent="-363220" algn="r" defTabSz="914400" eaLnBrk="1" fontAlgn="base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100" b="0" i="0" u="none" strike="noStrike" kern="0" cap="none" spc="-150" normalizeH="0" baseline="0" noProof="0" dirty="0">
                <a:ln>
                  <a:solidFill>
                    <a:prstClr val="black">
                      <a:lumMod val="75000"/>
                      <a:lumOff val="25000"/>
                      <a:alpha val="0"/>
                    </a:prstClr>
                  </a:solidFill>
                </a:ln>
                <a:solidFill>
                  <a:schemeClr val="bg1"/>
                </a:solidFill>
                <a:effectLst/>
                <a:uLnTx/>
                <a:uFillTx/>
              </a:rPr>
              <a:t>*출처</a:t>
            </a:r>
            <a:r>
              <a:rPr kumimoji="0" lang="en-US" altLang="ko-KR" sz="1100" b="0" i="0" u="none" strike="noStrike" kern="0" cap="none" spc="-150" normalizeH="0" baseline="0" noProof="0" dirty="0">
                <a:ln>
                  <a:solidFill>
                    <a:prstClr val="black">
                      <a:lumMod val="75000"/>
                      <a:lumOff val="25000"/>
                      <a:alpha val="0"/>
                    </a:prstClr>
                  </a:solidFill>
                </a:ln>
                <a:solidFill>
                  <a:schemeClr val="bg1"/>
                </a:solidFill>
                <a:effectLst/>
                <a:uLnTx/>
                <a:uFillTx/>
              </a:rPr>
              <a:t>: </a:t>
            </a:r>
            <a:r>
              <a:rPr kumimoji="0" lang="ko-KR" altLang="en-US" sz="1100" b="0" i="0" u="none" strike="noStrike" kern="0" cap="none" spc="-150" normalizeH="0" baseline="0" noProof="0" dirty="0" err="1">
                <a:ln>
                  <a:solidFill>
                    <a:prstClr val="black">
                      <a:lumMod val="75000"/>
                      <a:lumOff val="25000"/>
                      <a:alpha val="0"/>
                    </a:prstClr>
                  </a:solidFill>
                </a:ln>
                <a:solidFill>
                  <a:schemeClr val="bg1"/>
                </a:solidFill>
                <a:effectLst/>
                <a:uLnTx/>
                <a:uFillTx/>
              </a:rPr>
              <a:t>김봉제</a:t>
            </a:r>
            <a:r>
              <a:rPr kumimoji="0" lang="ko-KR" altLang="en-US" sz="1100" b="0" i="0" u="none" strike="noStrike" kern="0" cap="none" spc="-150" normalizeH="0" baseline="0" noProof="0" dirty="0">
                <a:ln>
                  <a:solidFill>
                    <a:prstClr val="black">
                      <a:lumMod val="75000"/>
                      <a:lumOff val="25000"/>
                      <a:alpha val="0"/>
                    </a:prstClr>
                  </a:solidFill>
                </a:ln>
                <a:solidFill>
                  <a:schemeClr val="bg1"/>
                </a:solidFill>
                <a:effectLst/>
                <a:uLnTx/>
                <a:uFillTx/>
              </a:rPr>
              <a:t> 외</a:t>
            </a:r>
            <a:r>
              <a:rPr kumimoji="0" lang="en-US" altLang="ko-KR" sz="1100" b="0" i="0" u="none" strike="noStrike" kern="0" cap="none" spc="-150" normalizeH="0" baseline="0" noProof="0" dirty="0">
                <a:ln>
                  <a:solidFill>
                    <a:prstClr val="black">
                      <a:lumMod val="75000"/>
                      <a:lumOff val="25000"/>
                      <a:alpha val="0"/>
                    </a:prstClr>
                  </a:solidFill>
                </a:ln>
                <a:solidFill>
                  <a:schemeClr val="bg1"/>
                </a:solidFill>
                <a:effectLst/>
                <a:uLnTx/>
                <a:uFillTx/>
              </a:rPr>
              <a:t>(2019). </a:t>
            </a:r>
            <a:r>
              <a:rPr kumimoji="0" lang="ko-KR" altLang="en-US" sz="1100" b="0" i="0" u="none" strike="noStrike" kern="0" cap="none" spc="-150" normalizeH="0" baseline="0" noProof="0" dirty="0">
                <a:ln>
                  <a:solidFill>
                    <a:prstClr val="black">
                      <a:lumMod val="75000"/>
                      <a:lumOff val="25000"/>
                      <a:alpha val="0"/>
                    </a:prstClr>
                  </a:solidFill>
                </a:ln>
                <a:solidFill>
                  <a:schemeClr val="bg1"/>
                </a:solidFill>
                <a:effectLst/>
                <a:uLnTx/>
                <a:uFillTx/>
              </a:rPr>
              <a:t>청소년사이버폭력 양상 및 예방에 관한 분석 연구</a:t>
            </a:r>
            <a:r>
              <a:rPr kumimoji="0" lang="en-US" altLang="ko-KR" sz="1100" b="0" i="0" u="none" strike="noStrike" kern="0" cap="none" spc="-150" normalizeH="0" baseline="0" noProof="0" dirty="0">
                <a:ln>
                  <a:solidFill>
                    <a:prstClr val="black">
                      <a:lumMod val="75000"/>
                      <a:lumOff val="25000"/>
                      <a:alpha val="0"/>
                    </a:prstClr>
                  </a:solidFill>
                </a:ln>
                <a:solidFill>
                  <a:schemeClr val="bg1"/>
                </a:solidFill>
                <a:effectLst/>
                <a:uLnTx/>
                <a:uFillTx/>
              </a:rPr>
              <a:t>. </a:t>
            </a:r>
            <a:r>
              <a:rPr kumimoji="0" lang="ko-KR" altLang="en-US" sz="1100" b="0" i="0" u="none" strike="noStrike" kern="0" cap="none" spc="-150" normalizeH="0" baseline="0" noProof="0" dirty="0">
                <a:ln>
                  <a:solidFill>
                    <a:prstClr val="black">
                      <a:lumMod val="75000"/>
                      <a:lumOff val="25000"/>
                      <a:alpha val="0"/>
                    </a:prstClr>
                  </a:solidFill>
                </a:ln>
                <a:solidFill>
                  <a:schemeClr val="bg1"/>
                </a:solidFill>
                <a:effectLst/>
                <a:uLnTx/>
                <a:uFillTx/>
              </a:rPr>
              <a:t>한국교육학술정보원</a:t>
            </a:r>
            <a:endParaRPr kumimoji="0" lang="en-US" altLang="ko-KR" sz="1100" b="0" i="0" u="none" strike="noStrike" kern="0" cap="none" spc="-150" normalizeH="0" baseline="0" noProof="0" dirty="0">
              <a:ln>
                <a:solidFill>
                  <a:prstClr val="black">
                    <a:lumMod val="75000"/>
                    <a:lumOff val="25000"/>
                    <a:alpha val="0"/>
                  </a:prstClr>
                </a:solidFill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5620474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1228726" y="618696"/>
            <a:ext cx="9464674" cy="561768"/>
          </a:xfrm>
          <a:prstGeom prst="rect">
            <a:avLst/>
          </a:prstGeom>
          <a:gradFill>
            <a:gsLst>
              <a:gs pos="31000">
                <a:srgbClr val="FFFFFF">
                  <a:alpha val="50000"/>
                </a:srgb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1" y="618696"/>
            <a:ext cx="1890638" cy="561768"/>
            <a:chOff x="1" y="504396"/>
            <a:chExt cx="1890638" cy="561768"/>
          </a:xfrm>
        </p:grpSpPr>
        <p:sp>
          <p:nvSpPr>
            <p:cNvPr id="4" name="직사각형 3"/>
            <p:cNvSpPr/>
            <p:nvPr/>
          </p:nvSpPr>
          <p:spPr>
            <a:xfrm>
              <a:off x="1" y="504396"/>
              <a:ext cx="1133474" cy="561768"/>
            </a:xfrm>
            <a:prstGeom prst="rect">
              <a:avLst/>
            </a:prstGeom>
            <a:solidFill>
              <a:srgbClr val="0269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5" name="모서리가 둥근 직사각형 4"/>
            <p:cNvSpPr/>
            <p:nvPr/>
          </p:nvSpPr>
          <p:spPr>
            <a:xfrm>
              <a:off x="757165" y="504396"/>
              <a:ext cx="1133474" cy="561768"/>
            </a:xfrm>
            <a:prstGeom prst="roundRect">
              <a:avLst>
                <a:gd name="adj" fmla="val 50000"/>
              </a:avLst>
            </a:prstGeom>
            <a:solidFill>
              <a:srgbClr val="0269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268816" y="600615"/>
              <a:ext cx="1477484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400" b="1" spc="-10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수업 열기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8CFDC420-5C58-4D28-95DA-836CB6B6779D}"/>
              </a:ext>
            </a:extLst>
          </p:cNvPr>
          <p:cNvSpPr txBox="1"/>
          <p:nvPr/>
        </p:nvSpPr>
        <p:spPr>
          <a:xfrm>
            <a:off x="1994163" y="714914"/>
            <a:ext cx="5800809" cy="3693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fontAlgn="base" latinLnBrk="0">
              <a:spcBef>
                <a:spcPts val="100"/>
              </a:spcBef>
              <a:spcAft>
                <a:spcPts val="300"/>
              </a:spcAft>
            </a:pPr>
            <a:r>
              <a:rPr kumimoji="1" lang="ko-KR" altLang="en-US" sz="2400" b="1" spc="-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269B3"/>
                </a:solidFill>
                <a:latin typeface="맑은 고딕" panose="020B0503020000020004" pitchFamily="50" charset="-127"/>
              </a:rPr>
              <a:t>▶ 사이버폭력의 이해 </a:t>
            </a:r>
          </a:p>
        </p:txBody>
      </p:sp>
      <p:sp>
        <p:nvSpPr>
          <p:cNvPr id="9" name="직사각형 8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037A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/>
          </a:p>
        </p:txBody>
      </p:sp>
      <p:grpSp>
        <p:nvGrpSpPr>
          <p:cNvPr id="20" name="그룹 19"/>
          <p:cNvGrpSpPr/>
          <p:nvPr/>
        </p:nvGrpSpPr>
        <p:grpSpPr>
          <a:xfrm>
            <a:off x="329371" y="1243032"/>
            <a:ext cx="10031484" cy="5776888"/>
            <a:chOff x="329371" y="1243032"/>
            <a:chExt cx="10031484" cy="5776888"/>
          </a:xfrm>
        </p:grpSpPr>
        <p:grpSp>
          <p:nvGrpSpPr>
            <p:cNvPr id="21" name="그룹 20"/>
            <p:cNvGrpSpPr/>
            <p:nvPr/>
          </p:nvGrpSpPr>
          <p:grpSpPr>
            <a:xfrm>
              <a:off x="465455" y="1243032"/>
              <a:ext cx="9762490" cy="5636338"/>
              <a:chOff x="465455" y="1483144"/>
              <a:chExt cx="9762490" cy="5311820"/>
            </a:xfrm>
          </p:grpSpPr>
          <p:sp>
            <p:nvSpPr>
              <p:cNvPr id="23" name="모서리가 둥근 직사각형 22"/>
              <p:cNvSpPr/>
              <p:nvPr/>
            </p:nvSpPr>
            <p:spPr>
              <a:xfrm>
                <a:off x="465455" y="2481715"/>
                <a:ext cx="9762490" cy="4261985"/>
              </a:xfrm>
              <a:prstGeom prst="roundRect">
                <a:avLst>
                  <a:gd name="adj" fmla="val 1136"/>
                </a:avLst>
              </a:prstGeom>
              <a:solidFill>
                <a:srgbClr val="696968"/>
              </a:solidFill>
              <a:ln w="285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/>
              </a:p>
            </p:txBody>
          </p:sp>
          <p:grpSp>
            <p:nvGrpSpPr>
              <p:cNvPr id="24" name="그룹 23"/>
              <p:cNvGrpSpPr/>
              <p:nvPr/>
            </p:nvGrpSpPr>
            <p:grpSpPr>
              <a:xfrm>
                <a:off x="601980" y="1483144"/>
                <a:ext cx="9489440" cy="5311820"/>
                <a:chOff x="558839" y="1483144"/>
                <a:chExt cx="9575722" cy="5311820"/>
              </a:xfrm>
            </p:grpSpPr>
            <p:grpSp>
              <p:nvGrpSpPr>
                <p:cNvPr id="25" name="그룹 24"/>
                <p:cNvGrpSpPr/>
                <p:nvPr/>
              </p:nvGrpSpPr>
              <p:grpSpPr>
                <a:xfrm>
                  <a:off x="558839" y="1699260"/>
                  <a:ext cx="9575722" cy="5095704"/>
                  <a:chOff x="1581150" y="1876427"/>
                  <a:chExt cx="7458075" cy="4794248"/>
                </a:xfrm>
              </p:grpSpPr>
              <p:sp>
                <p:nvSpPr>
                  <p:cNvPr id="30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31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32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</p:grpSp>
            <p:grpSp>
              <p:nvGrpSpPr>
                <p:cNvPr id="26" name="그룹 25"/>
                <p:cNvGrpSpPr/>
                <p:nvPr/>
              </p:nvGrpSpPr>
              <p:grpSpPr>
                <a:xfrm>
                  <a:off x="725606" y="1483144"/>
                  <a:ext cx="9242266" cy="5311820"/>
                  <a:chOff x="1581150" y="1876427"/>
                  <a:chExt cx="7458075" cy="4794248"/>
                </a:xfrm>
              </p:grpSpPr>
              <p:sp>
                <p:nvSpPr>
                  <p:cNvPr id="27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28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29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</p:grpSp>
          </p:grpSp>
        </p:grpSp>
        <p:sp>
          <p:nvSpPr>
            <p:cNvPr id="22" name="모서리가 둥근 직사각형 21"/>
            <p:cNvSpPr/>
            <p:nvPr/>
          </p:nvSpPr>
          <p:spPr>
            <a:xfrm>
              <a:off x="329371" y="6790006"/>
              <a:ext cx="10031484" cy="229914"/>
            </a:xfrm>
            <a:prstGeom prst="roundRect">
              <a:avLst>
                <a:gd name="adj" fmla="val 35703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/>
            </a:p>
          </p:txBody>
        </p:sp>
      </p:grpSp>
      <p:grpSp>
        <p:nvGrpSpPr>
          <p:cNvPr id="33" name="그룹 32"/>
          <p:cNvGrpSpPr/>
          <p:nvPr/>
        </p:nvGrpSpPr>
        <p:grpSpPr>
          <a:xfrm>
            <a:off x="996676" y="2191153"/>
            <a:ext cx="8756923" cy="369332"/>
            <a:chOff x="3638287" y="2680366"/>
            <a:chExt cx="10103023" cy="426106"/>
          </a:xfrm>
        </p:grpSpPr>
        <p:pic>
          <p:nvPicPr>
            <p:cNvPr id="34" name="그림 3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638287" y="2715214"/>
              <a:ext cx="368827" cy="330408"/>
            </a:xfrm>
            <a:prstGeom prst="rect">
              <a:avLst/>
            </a:prstGeom>
          </p:spPr>
        </p:pic>
        <p:sp>
          <p:nvSpPr>
            <p:cNvPr id="35" name="직사각형 34"/>
            <p:cNvSpPr/>
            <p:nvPr/>
          </p:nvSpPr>
          <p:spPr>
            <a:xfrm>
              <a:off x="3995418" y="2680366"/>
              <a:ext cx="9745892" cy="426106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/>
            <a:p>
              <a:pPr latinLnBrk="0"/>
              <a:r>
                <a:rPr lang="ko-KR" altLang="en-US" sz="24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글에서 사이버폭력의 정의를 찾아 밑줄을 그으시오</a:t>
              </a:r>
              <a:r>
                <a:rPr lang="en-US" altLang="ko-KR" sz="24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.</a:t>
              </a:r>
            </a:p>
          </p:txBody>
        </p:sp>
      </p:grpSp>
      <p:grpSp>
        <p:nvGrpSpPr>
          <p:cNvPr id="36" name="그룹 35"/>
          <p:cNvGrpSpPr/>
          <p:nvPr/>
        </p:nvGrpSpPr>
        <p:grpSpPr>
          <a:xfrm>
            <a:off x="996676" y="2762653"/>
            <a:ext cx="8756923" cy="738664"/>
            <a:chOff x="3638287" y="2680366"/>
            <a:chExt cx="10103023" cy="852212"/>
          </a:xfrm>
        </p:grpSpPr>
        <p:pic>
          <p:nvPicPr>
            <p:cNvPr id="37" name="그림 3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638287" y="2715214"/>
              <a:ext cx="368827" cy="330408"/>
            </a:xfrm>
            <a:prstGeom prst="rect">
              <a:avLst/>
            </a:prstGeom>
          </p:spPr>
        </p:pic>
        <p:sp>
          <p:nvSpPr>
            <p:cNvPr id="38" name="직사각형 37"/>
            <p:cNvSpPr/>
            <p:nvPr/>
          </p:nvSpPr>
          <p:spPr>
            <a:xfrm>
              <a:off x="3995418" y="2680366"/>
              <a:ext cx="9745892" cy="852212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/>
            <a:p>
              <a:pPr latinLnBrk="0"/>
              <a:r>
                <a:rPr lang="ko-KR" altLang="en-US" sz="24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사이버폭력의 요인 </a:t>
              </a:r>
              <a:r>
                <a:rPr lang="en-US" altLang="ko-KR" sz="24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4</a:t>
              </a:r>
              <a:r>
                <a:rPr lang="ko-KR" altLang="en-US" sz="24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가지와 청소년에게 미치는 영향 </a:t>
              </a:r>
              <a:r>
                <a:rPr lang="en-US" altLang="ko-KR" sz="24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3</a:t>
              </a:r>
              <a:r>
                <a:rPr lang="ko-KR" altLang="en-US" sz="24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가지를 간략히 서술하시오</a:t>
              </a:r>
              <a:r>
                <a:rPr lang="en-US" altLang="ko-KR" sz="24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.</a:t>
              </a:r>
            </a:p>
          </p:txBody>
        </p:sp>
      </p:grpSp>
      <p:graphicFrame>
        <p:nvGraphicFramePr>
          <p:cNvPr id="39" name="표 11">
            <a:extLst>
              <a:ext uri="{FF2B5EF4-FFF2-40B4-BE49-F238E27FC236}">
                <a16:creationId xmlns:a16="http://schemas.microsoft.com/office/drawing/2014/main" id="{3D6CAEF7-1F9B-B6A8-AF14-0F2AE708DE1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5960989"/>
              </p:ext>
            </p:extLst>
          </p:nvPr>
        </p:nvGraphicFramePr>
        <p:xfrm>
          <a:off x="898984" y="3719112"/>
          <a:ext cx="8895436" cy="28436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2241">
                  <a:extLst>
                    <a:ext uri="{9D8B030D-6E8A-4147-A177-3AD203B41FA5}">
                      <a16:colId xmlns:a16="http://schemas.microsoft.com/office/drawing/2014/main" val="3581115628"/>
                    </a:ext>
                  </a:extLst>
                </a:gridCol>
                <a:gridCol w="7613195">
                  <a:extLst>
                    <a:ext uri="{9D8B030D-6E8A-4147-A177-3AD203B41FA5}">
                      <a16:colId xmlns:a16="http://schemas.microsoft.com/office/drawing/2014/main" val="822392596"/>
                    </a:ext>
                  </a:extLst>
                </a:gridCol>
              </a:tblGrid>
              <a:tr h="406230">
                <a:tc rowSpan="4"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사이버 폭력의 요인</a:t>
                      </a: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269B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88529895"/>
                  </a:ext>
                </a:extLst>
              </a:tr>
              <a:tr h="40623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623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623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6230">
                <a:tc rowSpan="3"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사이버 폭력의 영향</a:t>
                      </a: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269B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81946544"/>
                  </a:ext>
                </a:extLst>
              </a:tr>
              <a:tr h="40623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623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799441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직사각형 78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A5DB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>
              <a:ln>
                <a:solidFill>
                  <a:schemeClr val="accent1">
                    <a:alpha val="0"/>
                  </a:schemeClr>
                </a:solidFill>
              </a:ln>
            </a:endParaRPr>
          </a:p>
        </p:txBody>
      </p:sp>
      <p:grpSp>
        <p:nvGrpSpPr>
          <p:cNvPr id="58" name="그룹 57"/>
          <p:cNvGrpSpPr/>
          <p:nvPr/>
        </p:nvGrpSpPr>
        <p:grpSpPr>
          <a:xfrm>
            <a:off x="329371" y="1084246"/>
            <a:ext cx="10031484" cy="5935674"/>
            <a:chOff x="329371" y="2046848"/>
            <a:chExt cx="10031484" cy="4973072"/>
          </a:xfrm>
        </p:grpSpPr>
        <p:grpSp>
          <p:nvGrpSpPr>
            <p:cNvPr id="59" name="그룹 58"/>
            <p:cNvGrpSpPr/>
            <p:nvPr/>
          </p:nvGrpSpPr>
          <p:grpSpPr>
            <a:xfrm>
              <a:off x="465455" y="2046848"/>
              <a:ext cx="9762490" cy="4832521"/>
              <a:chOff x="465455" y="1483144"/>
              <a:chExt cx="9762490" cy="5311820"/>
            </a:xfrm>
          </p:grpSpPr>
          <p:sp>
            <p:nvSpPr>
              <p:cNvPr id="61" name="모서리가 둥근 직사각형 60"/>
              <p:cNvSpPr/>
              <p:nvPr/>
            </p:nvSpPr>
            <p:spPr>
              <a:xfrm>
                <a:off x="465455" y="2481715"/>
                <a:ext cx="9762490" cy="4261985"/>
              </a:xfrm>
              <a:prstGeom prst="roundRect">
                <a:avLst>
                  <a:gd name="adj" fmla="val 1136"/>
                </a:avLst>
              </a:prstGeom>
              <a:solidFill>
                <a:srgbClr val="696968"/>
              </a:solidFill>
              <a:ln w="285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/>
              </a:p>
            </p:txBody>
          </p:sp>
          <p:grpSp>
            <p:nvGrpSpPr>
              <p:cNvPr id="62" name="그룹 61"/>
              <p:cNvGrpSpPr/>
              <p:nvPr/>
            </p:nvGrpSpPr>
            <p:grpSpPr>
              <a:xfrm>
                <a:off x="601980" y="1483144"/>
                <a:ext cx="9489440" cy="5311820"/>
                <a:chOff x="558839" y="1483144"/>
                <a:chExt cx="9575722" cy="5311820"/>
              </a:xfrm>
            </p:grpSpPr>
            <p:grpSp>
              <p:nvGrpSpPr>
                <p:cNvPr id="63" name="그룹 62"/>
                <p:cNvGrpSpPr/>
                <p:nvPr/>
              </p:nvGrpSpPr>
              <p:grpSpPr>
                <a:xfrm>
                  <a:off x="558839" y="1699260"/>
                  <a:ext cx="9575722" cy="5095704"/>
                  <a:chOff x="1581150" y="1876427"/>
                  <a:chExt cx="7458075" cy="4794248"/>
                </a:xfrm>
              </p:grpSpPr>
              <p:sp>
                <p:nvSpPr>
                  <p:cNvPr id="68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69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70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</p:grpSp>
            <p:grpSp>
              <p:nvGrpSpPr>
                <p:cNvPr id="64" name="그룹 63"/>
                <p:cNvGrpSpPr/>
                <p:nvPr/>
              </p:nvGrpSpPr>
              <p:grpSpPr>
                <a:xfrm>
                  <a:off x="725606" y="1483144"/>
                  <a:ext cx="9242266" cy="5311820"/>
                  <a:chOff x="1581150" y="1876427"/>
                  <a:chExt cx="7458075" cy="4794248"/>
                </a:xfrm>
              </p:grpSpPr>
              <p:sp>
                <p:nvSpPr>
                  <p:cNvPr id="65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66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67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</p:grpSp>
          </p:grpSp>
        </p:grpSp>
        <p:sp>
          <p:nvSpPr>
            <p:cNvPr id="60" name="모서리가 둥근 직사각형 59"/>
            <p:cNvSpPr/>
            <p:nvPr/>
          </p:nvSpPr>
          <p:spPr>
            <a:xfrm>
              <a:off x="329371" y="6790006"/>
              <a:ext cx="10031484" cy="229914"/>
            </a:xfrm>
            <a:prstGeom prst="roundRect">
              <a:avLst>
                <a:gd name="adj" fmla="val 35703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/>
            </a:p>
          </p:txBody>
        </p:sp>
      </p:grpSp>
      <p:grpSp>
        <p:nvGrpSpPr>
          <p:cNvPr id="8" name="그룹 7"/>
          <p:cNvGrpSpPr/>
          <p:nvPr/>
        </p:nvGrpSpPr>
        <p:grpSpPr>
          <a:xfrm>
            <a:off x="1" y="618696"/>
            <a:ext cx="10693399" cy="561768"/>
            <a:chOff x="1" y="618696"/>
            <a:chExt cx="10693399" cy="561768"/>
          </a:xfrm>
        </p:grpSpPr>
        <p:grpSp>
          <p:nvGrpSpPr>
            <p:cNvPr id="72" name="그룹 71"/>
            <p:cNvGrpSpPr/>
            <p:nvPr/>
          </p:nvGrpSpPr>
          <p:grpSpPr>
            <a:xfrm>
              <a:off x="1" y="618696"/>
              <a:ext cx="10693399" cy="561768"/>
              <a:chOff x="1" y="399621"/>
              <a:chExt cx="10693399" cy="561768"/>
            </a:xfrm>
          </p:grpSpPr>
          <p:sp>
            <p:nvSpPr>
              <p:cNvPr id="73" name="직사각형 72"/>
              <p:cNvSpPr/>
              <p:nvPr/>
            </p:nvSpPr>
            <p:spPr>
              <a:xfrm>
                <a:off x="1228726" y="399621"/>
                <a:ext cx="9464674" cy="561768"/>
              </a:xfrm>
              <a:prstGeom prst="rect">
                <a:avLst/>
              </a:prstGeom>
              <a:gradFill>
                <a:gsLst>
                  <a:gs pos="31000">
                    <a:srgbClr val="FFFFFF">
                      <a:alpha val="50000"/>
                    </a:srgbClr>
                  </a:gs>
                  <a:gs pos="0">
                    <a:schemeClr val="bg1">
                      <a:alpha val="0"/>
                    </a:schemeClr>
                  </a:gs>
                  <a:gs pos="100000">
                    <a:schemeClr val="bg1"/>
                  </a:gs>
                </a:gsLst>
                <a:lin ang="108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rgbClr val="00B0F0">
                        <a:alpha val="0"/>
                      </a:srgbClr>
                    </a:solidFill>
                  </a:ln>
                </a:endParaRPr>
              </a:p>
            </p:txBody>
          </p:sp>
          <p:grpSp>
            <p:nvGrpSpPr>
              <p:cNvPr id="74" name="그룹 73"/>
              <p:cNvGrpSpPr/>
              <p:nvPr/>
            </p:nvGrpSpPr>
            <p:grpSpPr>
              <a:xfrm>
                <a:off x="1" y="399621"/>
                <a:ext cx="1581149" cy="561768"/>
                <a:chOff x="1" y="504396"/>
                <a:chExt cx="1581149" cy="561768"/>
              </a:xfrm>
            </p:grpSpPr>
            <p:sp>
              <p:nvSpPr>
                <p:cNvPr id="75" name="직사각형 74"/>
                <p:cNvSpPr/>
                <p:nvPr/>
              </p:nvSpPr>
              <p:spPr>
                <a:xfrm>
                  <a:off x="1" y="504396"/>
                  <a:ext cx="1133474" cy="561768"/>
                </a:xfrm>
                <a:prstGeom prst="rect">
                  <a:avLst/>
                </a:prstGeom>
                <a:solidFill>
                  <a:srgbClr val="5CAA0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b="1" spc="-150">
                    <a:ln>
                      <a:solidFill>
                        <a:srgbClr val="00B0F0">
                          <a:alpha val="0"/>
                        </a:srgbClr>
                      </a:solidFill>
                    </a:ln>
                  </a:endParaRPr>
                </a:p>
              </p:txBody>
            </p:sp>
            <p:sp>
              <p:nvSpPr>
                <p:cNvPr id="76" name="모서리가 둥근 직사각형 75"/>
                <p:cNvSpPr/>
                <p:nvPr/>
              </p:nvSpPr>
              <p:spPr>
                <a:xfrm>
                  <a:off x="447676" y="504396"/>
                  <a:ext cx="1133474" cy="561768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5CAA0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b="1" spc="-150">
                    <a:ln>
                      <a:solidFill>
                        <a:srgbClr val="00B0F0">
                          <a:alpha val="0"/>
                        </a:srgbClr>
                      </a:solidFill>
                    </a:ln>
                  </a:endParaRPr>
                </a:p>
              </p:txBody>
            </p:sp>
            <p:sp>
              <p:nvSpPr>
                <p:cNvPr id="77" name="TextBox 76">
                  <a:extLst>
                    <a:ext uri="{FF2B5EF4-FFF2-40B4-BE49-F238E27FC236}">
                      <a16:creationId xmlns:a16="http://schemas.microsoft.com/office/drawing/2014/main" id="{8CFDC420-5C58-4D28-95DA-836CB6B6779D}"/>
                    </a:ext>
                  </a:extLst>
                </p:cNvPr>
                <p:cNvSpPr txBox="1"/>
                <p:nvPr/>
              </p:nvSpPr>
              <p:spPr>
                <a:xfrm>
                  <a:off x="195635" y="600615"/>
                  <a:ext cx="1190625" cy="369332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ctr">
                  <a:spAutoFit/>
                </a:bodyPr>
                <a:lstStyle/>
                <a:p>
                  <a:pPr fontAlgn="base" latinLnBrk="0">
                    <a:spcBef>
                      <a:spcPts val="100"/>
                    </a:spcBef>
                    <a:spcAft>
                      <a:spcPts val="300"/>
                    </a:spcAft>
                  </a:pPr>
                  <a:r>
                    <a:rPr kumimoji="1" lang="ko-KR" altLang="en-US" sz="2400" b="1" spc="-150" dirty="0">
                      <a:ln>
                        <a:solidFill>
                          <a:srgbClr val="00B0F0"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latin typeface="맑은 고딕" panose="020B0503020000020004" pitchFamily="50" charset="-127"/>
                      <a:ea typeface="맑은 고딕" panose="020B0503020000020004" pitchFamily="50" charset="-127"/>
                    </a:rPr>
                    <a:t>활동하기</a:t>
                  </a:r>
                </a:p>
              </p:txBody>
            </p:sp>
          </p:grpSp>
        </p:grp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1691708" y="714914"/>
              <a:ext cx="7023227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400" b="1" spc="-15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</a:rPr>
                <a:t>▶ 사이버폭력 문제 발생 원인 분석</a:t>
              </a:r>
            </a:p>
          </p:txBody>
        </p:sp>
      </p:grp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9F22B242-47E3-9ED0-AA13-5368A2C74B3B}"/>
              </a:ext>
            </a:extLst>
          </p:cNvPr>
          <p:cNvGrpSpPr/>
          <p:nvPr/>
        </p:nvGrpSpPr>
        <p:grpSpPr>
          <a:xfrm>
            <a:off x="1201872" y="2213636"/>
            <a:ext cx="3784788" cy="4087276"/>
            <a:chOff x="450156" y="1423060"/>
            <a:chExt cx="5110029" cy="5517515"/>
          </a:xfrm>
        </p:grpSpPr>
        <p:sp>
          <p:nvSpPr>
            <p:cNvPr id="30" name="직사각형 29">
              <a:extLst>
                <a:ext uri="{FF2B5EF4-FFF2-40B4-BE49-F238E27FC236}">
                  <a16:creationId xmlns:a16="http://schemas.microsoft.com/office/drawing/2014/main" id="{834310F4-2D05-43E8-B22D-973BE9568502}"/>
                </a:ext>
              </a:extLst>
            </p:cNvPr>
            <p:cNvSpPr/>
            <p:nvPr/>
          </p:nvSpPr>
          <p:spPr>
            <a:xfrm>
              <a:off x="1828054" y="3060551"/>
              <a:ext cx="1130032" cy="1565483"/>
            </a:xfrm>
            <a:prstGeom prst="rect">
              <a:avLst/>
            </a:prstGeom>
            <a:solidFill>
              <a:srgbClr val="EE6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1" name="직사각형 30">
              <a:extLst>
                <a:ext uri="{FF2B5EF4-FFF2-40B4-BE49-F238E27FC236}">
                  <a16:creationId xmlns:a16="http://schemas.microsoft.com/office/drawing/2014/main" id="{5136084A-07A5-7844-A541-B8103BAB12E9}"/>
                </a:ext>
              </a:extLst>
            </p:cNvPr>
            <p:cNvSpPr/>
            <p:nvPr/>
          </p:nvSpPr>
          <p:spPr>
            <a:xfrm>
              <a:off x="3052255" y="3060551"/>
              <a:ext cx="1130032" cy="1565483"/>
            </a:xfrm>
            <a:prstGeom prst="rect">
              <a:avLst/>
            </a:prstGeom>
            <a:solidFill>
              <a:srgbClr val="EE6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2" name="직사각형 31">
              <a:extLst>
                <a:ext uri="{FF2B5EF4-FFF2-40B4-BE49-F238E27FC236}">
                  <a16:creationId xmlns:a16="http://schemas.microsoft.com/office/drawing/2014/main" id="{5B605B9F-4070-3688-BC5B-21286A5213C1}"/>
                </a:ext>
              </a:extLst>
            </p:cNvPr>
            <p:cNvSpPr/>
            <p:nvPr/>
          </p:nvSpPr>
          <p:spPr>
            <a:xfrm rot="16200000">
              <a:off x="1605124" y="4447280"/>
              <a:ext cx="1105046" cy="1600878"/>
            </a:xfrm>
            <a:prstGeom prst="rect">
              <a:avLst/>
            </a:prstGeom>
            <a:solidFill>
              <a:srgbClr val="EE6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3" name="직사각형 32">
              <a:extLst>
                <a:ext uri="{FF2B5EF4-FFF2-40B4-BE49-F238E27FC236}">
                  <a16:creationId xmlns:a16="http://schemas.microsoft.com/office/drawing/2014/main" id="{0EEB290D-BBF7-E197-71B2-07856CA09FBC}"/>
                </a:ext>
              </a:extLst>
            </p:cNvPr>
            <p:cNvSpPr/>
            <p:nvPr/>
          </p:nvSpPr>
          <p:spPr>
            <a:xfrm rot="16200000">
              <a:off x="3300171" y="4447280"/>
              <a:ext cx="1105046" cy="1600878"/>
            </a:xfrm>
            <a:prstGeom prst="rect">
              <a:avLst/>
            </a:prstGeom>
            <a:solidFill>
              <a:srgbClr val="EE6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4" name="웃는 얼굴 33">
              <a:extLst>
                <a:ext uri="{FF2B5EF4-FFF2-40B4-BE49-F238E27FC236}">
                  <a16:creationId xmlns:a16="http://schemas.microsoft.com/office/drawing/2014/main" id="{7FE1DDD2-0ACE-AE4E-F97F-4A7052DAB380}"/>
                </a:ext>
              </a:extLst>
            </p:cNvPr>
            <p:cNvSpPr/>
            <p:nvPr/>
          </p:nvSpPr>
          <p:spPr>
            <a:xfrm>
              <a:off x="1733885" y="5869404"/>
              <a:ext cx="1130032" cy="1071171"/>
            </a:xfrm>
            <a:prstGeom prst="smileyFace">
              <a:avLst/>
            </a:prstGeom>
            <a:solidFill>
              <a:srgbClr val="00B0F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5" name="웃는 얼굴 34">
              <a:extLst>
                <a:ext uri="{FF2B5EF4-FFF2-40B4-BE49-F238E27FC236}">
                  <a16:creationId xmlns:a16="http://schemas.microsoft.com/office/drawing/2014/main" id="{58F91809-5BB3-0F44-FA95-89898F4DC700}"/>
                </a:ext>
              </a:extLst>
            </p:cNvPr>
            <p:cNvSpPr/>
            <p:nvPr/>
          </p:nvSpPr>
          <p:spPr>
            <a:xfrm>
              <a:off x="3287679" y="5869404"/>
              <a:ext cx="1130032" cy="1071171"/>
            </a:xfrm>
            <a:prstGeom prst="smileyFac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6" name="웃는 얼굴 35">
              <a:extLst>
                <a:ext uri="{FF2B5EF4-FFF2-40B4-BE49-F238E27FC236}">
                  <a16:creationId xmlns:a16="http://schemas.microsoft.com/office/drawing/2014/main" id="{E926FD1D-47F8-5AAD-65DD-0923AFEF7097}"/>
                </a:ext>
              </a:extLst>
            </p:cNvPr>
            <p:cNvSpPr/>
            <p:nvPr/>
          </p:nvSpPr>
          <p:spPr>
            <a:xfrm rot="5400000">
              <a:off x="445328" y="3364919"/>
              <a:ext cx="1105046" cy="1095390"/>
            </a:xfrm>
            <a:prstGeom prst="smileyFace">
              <a:avLst/>
            </a:prstGeom>
            <a:solidFill>
              <a:schemeClr val="accent2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7" name="웃는 얼굴 36">
              <a:extLst>
                <a:ext uri="{FF2B5EF4-FFF2-40B4-BE49-F238E27FC236}">
                  <a16:creationId xmlns:a16="http://schemas.microsoft.com/office/drawing/2014/main" id="{EC84EA45-EE8F-BC15-7C3C-D2DA879AC718}"/>
                </a:ext>
              </a:extLst>
            </p:cNvPr>
            <p:cNvSpPr/>
            <p:nvPr/>
          </p:nvSpPr>
          <p:spPr>
            <a:xfrm rot="16200000">
              <a:off x="4459967" y="3295596"/>
              <a:ext cx="1105046" cy="1095390"/>
            </a:xfrm>
            <a:prstGeom prst="smileyFace">
              <a:avLst/>
            </a:prstGeom>
            <a:solidFill>
              <a:schemeClr val="accent3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8" name="직사각형 37">
              <a:extLst>
                <a:ext uri="{FF2B5EF4-FFF2-40B4-BE49-F238E27FC236}">
                  <a16:creationId xmlns:a16="http://schemas.microsoft.com/office/drawing/2014/main" id="{F0866410-9665-29D7-AF23-FAD91A256496}"/>
                </a:ext>
              </a:extLst>
            </p:cNvPr>
            <p:cNvSpPr/>
            <p:nvPr/>
          </p:nvSpPr>
          <p:spPr>
            <a:xfrm>
              <a:off x="1828054" y="1423060"/>
              <a:ext cx="1130032" cy="1565483"/>
            </a:xfrm>
            <a:prstGeom prst="rect">
              <a:avLst/>
            </a:prstGeom>
            <a:solidFill>
              <a:srgbClr val="EE6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9" name="직사각형 38">
              <a:extLst>
                <a:ext uri="{FF2B5EF4-FFF2-40B4-BE49-F238E27FC236}">
                  <a16:creationId xmlns:a16="http://schemas.microsoft.com/office/drawing/2014/main" id="{DBEA2CC9-963B-66EE-4C89-A431348DE42C}"/>
                </a:ext>
              </a:extLst>
            </p:cNvPr>
            <p:cNvSpPr/>
            <p:nvPr/>
          </p:nvSpPr>
          <p:spPr>
            <a:xfrm>
              <a:off x="3052255" y="1423060"/>
              <a:ext cx="1130032" cy="1565483"/>
            </a:xfrm>
            <a:prstGeom prst="rect">
              <a:avLst/>
            </a:prstGeom>
            <a:solidFill>
              <a:srgbClr val="EE6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0" name="웃는 얼굴 39">
              <a:extLst>
                <a:ext uri="{FF2B5EF4-FFF2-40B4-BE49-F238E27FC236}">
                  <a16:creationId xmlns:a16="http://schemas.microsoft.com/office/drawing/2014/main" id="{23DE588D-B2FC-CD3E-2EF2-95ABBD2D7C2F}"/>
                </a:ext>
              </a:extLst>
            </p:cNvPr>
            <p:cNvSpPr/>
            <p:nvPr/>
          </p:nvSpPr>
          <p:spPr>
            <a:xfrm rot="5400000">
              <a:off x="445328" y="1727428"/>
              <a:ext cx="1105046" cy="1095390"/>
            </a:xfrm>
            <a:prstGeom prst="smileyFace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1" name="웃는 얼굴 40">
              <a:extLst>
                <a:ext uri="{FF2B5EF4-FFF2-40B4-BE49-F238E27FC236}">
                  <a16:creationId xmlns:a16="http://schemas.microsoft.com/office/drawing/2014/main" id="{3C4ACFB6-7D8D-9F6F-A9E8-456BA4E6CEB1}"/>
                </a:ext>
              </a:extLst>
            </p:cNvPr>
            <p:cNvSpPr/>
            <p:nvPr/>
          </p:nvSpPr>
          <p:spPr>
            <a:xfrm rot="16200000">
              <a:off x="4459967" y="1658105"/>
              <a:ext cx="1105046" cy="1095390"/>
            </a:xfrm>
            <a:prstGeom prst="smileyFace">
              <a:avLst/>
            </a:prstGeom>
            <a:solidFill>
              <a:schemeClr val="accent3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42" name="직사각형 41"/>
          <p:cNvSpPr/>
          <p:nvPr/>
        </p:nvSpPr>
        <p:spPr>
          <a:xfrm>
            <a:off x="5562724" y="2340471"/>
            <a:ext cx="4175211" cy="738664"/>
          </a:xfrm>
          <a:prstGeom prst="rect">
            <a:avLst/>
          </a:prstGeom>
        </p:spPr>
        <p:txBody>
          <a:bodyPr wrap="square" tIns="0" bIns="0">
            <a:spAutoFit/>
          </a:bodyPr>
          <a:lstStyle/>
          <a:p>
            <a:pPr latinLnBrk="0"/>
            <a:r>
              <a:rPr lang="en-US" altLang="ko-KR" sz="24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5~6</a:t>
            </a:r>
            <a:r>
              <a:rPr lang="ko-KR" altLang="en-US" sz="24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인 </a:t>
            </a:r>
            <a:r>
              <a:rPr lang="en-US" altLang="ko-KR" sz="24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1</a:t>
            </a:r>
            <a:r>
              <a:rPr lang="ko-KR" altLang="en-US" sz="24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조 </a:t>
            </a:r>
            <a:r>
              <a:rPr lang="ko-KR" altLang="en-US" sz="2400" b="1" spc="-150" dirty="0" err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모둠을</a:t>
            </a:r>
            <a:r>
              <a:rPr lang="ko-KR" altLang="en-US" sz="24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 구성합니다</a:t>
            </a:r>
            <a:r>
              <a:rPr lang="en-US" altLang="ko-KR" sz="24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. </a:t>
            </a:r>
          </a:p>
          <a:p>
            <a:pPr latinLnBrk="0"/>
            <a:r>
              <a:rPr lang="en-US" altLang="ko-KR" sz="24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(</a:t>
            </a:r>
            <a:r>
              <a:rPr lang="ko-KR" altLang="en-US" sz="24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책상을 그림과 같이 만듭니다</a:t>
            </a:r>
            <a:r>
              <a:rPr lang="en-US" altLang="ko-KR" sz="24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.)</a:t>
            </a:r>
          </a:p>
        </p:txBody>
      </p:sp>
    </p:spTree>
    <p:extLst>
      <p:ext uri="{BB962C8B-B14F-4D97-AF65-F5344CB8AC3E}">
        <p14:creationId xmlns:p14="http://schemas.microsoft.com/office/powerpoint/2010/main" val="17934145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직사각형 78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A5DB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>
              <a:ln>
                <a:solidFill>
                  <a:schemeClr val="accent1">
                    <a:alpha val="0"/>
                  </a:schemeClr>
                </a:solidFill>
              </a:ln>
            </a:endParaRPr>
          </a:p>
        </p:txBody>
      </p:sp>
      <p:grpSp>
        <p:nvGrpSpPr>
          <p:cNvPr id="53" name="그룹 52"/>
          <p:cNvGrpSpPr/>
          <p:nvPr/>
        </p:nvGrpSpPr>
        <p:grpSpPr>
          <a:xfrm>
            <a:off x="1778000" y="1190668"/>
            <a:ext cx="7137400" cy="1277273"/>
            <a:chOff x="1778000" y="1190668"/>
            <a:chExt cx="7137400" cy="1277273"/>
          </a:xfrm>
        </p:grpSpPr>
        <p:sp>
          <p:nvSpPr>
            <p:cNvPr id="54" name="직사각형 53"/>
            <p:cNvSpPr/>
            <p:nvPr/>
          </p:nvSpPr>
          <p:spPr>
            <a:xfrm>
              <a:off x="1778000" y="1190668"/>
              <a:ext cx="7137400" cy="1277273"/>
            </a:xfrm>
            <a:prstGeom prst="rect">
              <a:avLst/>
            </a:prstGeom>
          </p:spPr>
          <p:txBody>
            <a:bodyPr wrap="square" tIns="0" bIns="0" anchor="ctr">
              <a:spAutoFit/>
            </a:bodyPr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ko-KR" altLang="en-US" sz="26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사이버폭력 문제의 발생 원인을</a:t>
              </a:r>
            </a:p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ko-KR" altLang="en-US" sz="26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  문제</a:t>
              </a:r>
              <a:r>
                <a:rPr lang="en-US" altLang="ko-KR" sz="26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(</a:t>
              </a:r>
              <a:r>
                <a:rPr lang="ko-KR" altLang="en-US" sz="26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원인</a:t>
              </a:r>
              <a:r>
                <a:rPr lang="en-US" altLang="ko-KR" sz="26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) </a:t>
              </a:r>
              <a:r>
                <a:rPr lang="ko-KR" altLang="en-US" sz="26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분석 토론 카드를 활용하여 분석합니다</a:t>
              </a:r>
              <a:endParaRPr lang="en-US" altLang="ko-KR" sz="2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endParaRPr>
            </a:p>
          </p:txBody>
        </p:sp>
        <p:pic>
          <p:nvPicPr>
            <p:cNvPr id="56" name="그림 55"/>
            <p:cNvPicPr>
              <a:picLocks noChangeAspect="1"/>
            </p:cNvPicPr>
            <p:nvPr/>
          </p:nvPicPr>
          <p:blipFill rotWithShape="1">
            <a:blip r:embed="rId3"/>
            <a:srcRect l="43611" t="13555" r="43611" b="61933"/>
            <a:stretch/>
          </p:blipFill>
          <p:spPr>
            <a:xfrm>
              <a:off x="1911545" y="1296825"/>
              <a:ext cx="462280" cy="431481"/>
            </a:xfrm>
            <a:prstGeom prst="rect">
              <a:avLst/>
            </a:prstGeom>
          </p:spPr>
        </p:pic>
        <p:pic>
          <p:nvPicPr>
            <p:cNvPr id="57" name="그림 56"/>
            <p:cNvPicPr>
              <a:picLocks noChangeAspect="1"/>
            </p:cNvPicPr>
            <p:nvPr/>
          </p:nvPicPr>
          <p:blipFill rotWithShape="1">
            <a:blip r:embed="rId3"/>
            <a:srcRect l="43611" t="13555" r="43611" b="61933"/>
            <a:stretch/>
          </p:blipFill>
          <p:spPr>
            <a:xfrm flipH="1" flipV="1">
              <a:off x="8423376" y="1296825"/>
              <a:ext cx="462280" cy="431481"/>
            </a:xfrm>
            <a:prstGeom prst="rect">
              <a:avLst/>
            </a:prstGeom>
          </p:spPr>
        </p:pic>
      </p:grpSp>
      <p:grpSp>
        <p:nvGrpSpPr>
          <p:cNvPr id="58" name="그룹 57"/>
          <p:cNvGrpSpPr/>
          <p:nvPr/>
        </p:nvGrpSpPr>
        <p:grpSpPr>
          <a:xfrm>
            <a:off x="329371" y="2046848"/>
            <a:ext cx="10031484" cy="4973072"/>
            <a:chOff x="329371" y="2046848"/>
            <a:chExt cx="10031484" cy="4973072"/>
          </a:xfrm>
        </p:grpSpPr>
        <p:grpSp>
          <p:nvGrpSpPr>
            <p:cNvPr id="59" name="그룹 58"/>
            <p:cNvGrpSpPr/>
            <p:nvPr/>
          </p:nvGrpSpPr>
          <p:grpSpPr>
            <a:xfrm>
              <a:off x="465455" y="2046848"/>
              <a:ext cx="9762490" cy="4832521"/>
              <a:chOff x="465455" y="1483144"/>
              <a:chExt cx="9762490" cy="5311820"/>
            </a:xfrm>
          </p:grpSpPr>
          <p:sp>
            <p:nvSpPr>
              <p:cNvPr id="61" name="모서리가 둥근 직사각형 60"/>
              <p:cNvSpPr/>
              <p:nvPr/>
            </p:nvSpPr>
            <p:spPr>
              <a:xfrm>
                <a:off x="465455" y="2481715"/>
                <a:ext cx="9762490" cy="4261985"/>
              </a:xfrm>
              <a:prstGeom prst="roundRect">
                <a:avLst>
                  <a:gd name="adj" fmla="val 1136"/>
                </a:avLst>
              </a:prstGeom>
              <a:solidFill>
                <a:srgbClr val="696968"/>
              </a:solidFill>
              <a:ln w="285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/>
              </a:p>
            </p:txBody>
          </p:sp>
          <p:grpSp>
            <p:nvGrpSpPr>
              <p:cNvPr id="62" name="그룹 61"/>
              <p:cNvGrpSpPr/>
              <p:nvPr/>
            </p:nvGrpSpPr>
            <p:grpSpPr>
              <a:xfrm>
                <a:off x="601980" y="1483144"/>
                <a:ext cx="9489440" cy="5311820"/>
                <a:chOff x="558839" y="1483144"/>
                <a:chExt cx="9575722" cy="5311820"/>
              </a:xfrm>
            </p:grpSpPr>
            <p:grpSp>
              <p:nvGrpSpPr>
                <p:cNvPr id="63" name="그룹 62"/>
                <p:cNvGrpSpPr/>
                <p:nvPr/>
              </p:nvGrpSpPr>
              <p:grpSpPr>
                <a:xfrm>
                  <a:off x="558839" y="1699260"/>
                  <a:ext cx="9575722" cy="5095704"/>
                  <a:chOff x="1581150" y="1876427"/>
                  <a:chExt cx="7458075" cy="4794248"/>
                </a:xfrm>
              </p:grpSpPr>
              <p:sp>
                <p:nvSpPr>
                  <p:cNvPr id="68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69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70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</p:grpSp>
            <p:grpSp>
              <p:nvGrpSpPr>
                <p:cNvPr id="64" name="그룹 63"/>
                <p:cNvGrpSpPr/>
                <p:nvPr/>
              </p:nvGrpSpPr>
              <p:grpSpPr>
                <a:xfrm>
                  <a:off x="725606" y="1483144"/>
                  <a:ext cx="9242266" cy="5311820"/>
                  <a:chOff x="1581150" y="1876427"/>
                  <a:chExt cx="7458075" cy="4794248"/>
                </a:xfrm>
              </p:grpSpPr>
              <p:sp>
                <p:nvSpPr>
                  <p:cNvPr id="65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66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67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</p:grpSp>
          </p:grpSp>
        </p:grpSp>
        <p:sp>
          <p:nvSpPr>
            <p:cNvPr id="60" name="모서리가 둥근 직사각형 59"/>
            <p:cNvSpPr/>
            <p:nvPr/>
          </p:nvSpPr>
          <p:spPr>
            <a:xfrm>
              <a:off x="329371" y="6790006"/>
              <a:ext cx="10031484" cy="229914"/>
            </a:xfrm>
            <a:prstGeom prst="roundRect">
              <a:avLst>
                <a:gd name="adj" fmla="val 35703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/>
            </a:p>
          </p:txBody>
        </p:sp>
      </p:grpSp>
      <p:graphicFrame>
        <p:nvGraphicFramePr>
          <p:cNvPr id="71" name="표 70">
            <a:extLst>
              <a:ext uri="{FF2B5EF4-FFF2-40B4-BE49-F238E27FC236}">
                <a16:creationId xmlns:a16="http://schemas.microsoft.com/office/drawing/2014/main" id="{421D470A-8E9F-F29D-C054-9CCF6CD04ADD}"/>
              </a:ext>
            </a:extLst>
          </p:cNvPr>
          <p:cNvGraphicFramePr>
            <a:graphicFrameLocks noGrp="1"/>
          </p:cNvGraphicFramePr>
          <p:nvPr/>
        </p:nvGraphicFramePr>
        <p:xfrm>
          <a:off x="898984" y="2790090"/>
          <a:ext cx="8895433" cy="3870477"/>
        </p:xfrm>
        <a:graphic>
          <a:graphicData uri="http://schemas.openxmlformats.org/drawingml/2006/table">
            <a:tbl>
              <a:tblPr/>
              <a:tblGrid>
                <a:gridCol w="3152952">
                  <a:extLst>
                    <a:ext uri="{9D8B030D-6E8A-4147-A177-3AD203B41FA5}">
                      <a16:colId xmlns:a16="http://schemas.microsoft.com/office/drawing/2014/main" val="699634242"/>
                    </a:ext>
                  </a:extLst>
                </a:gridCol>
                <a:gridCol w="5742481">
                  <a:extLst>
                    <a:ext uri="{9D8B030D-6E8A-4147-A177-3AD203B41FA5}">
                      <a16:colId xmlns:a16="http://schemas.microsoft.com/office/drawing/2014/main" val="3428829543"/>
                    </a:ext>
                  </a:extLst>
                </a:gridCol>
              </a:tblGrid>
              <a:tr h="41447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0" dirty="0" err="1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모둠원</a:t>
                      </a:r>
                      <a:r>
                        <a:rPr lang="ko-KR" altLang="en-US" sz="1800" b="1" kern="0" spc="0" dirty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 이름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269B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0" dirty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발생원인</a:t>
                      </a: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269B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0796718"/>
                  </a:ext>
                </a:extLst>
              </a:tr>
              <a:tr h="864000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b="1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b="1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477791375"/>
                  </a:ext>
                </a:extLst>
              </a:tr>
              <a:tr h="864000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b="1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b="1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236953690"/>
                  </a:ext>
                </a:extLst>
              </a:tr>
              <a:tr h="864000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b="1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b="1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64000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b="1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b="1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112628219"/>
                  </a:ext>
                </a:extLst>
              </a:tr>
            </a:tbl>
          </a:graphicData>
        </a:graphic>
      </p:graphicFrame>
      <p:grpSp>
        <p:nvGrpSpPr>
          <p:cNvPr id="8" name="그룹 7"/>
          <p:cNvGrpSpPr/>
          <p:nvPr/>
        </p:nvGrpSpPr>
        <p:grpSpPr>
          <a:xfrm>
            <a:off x="1" y="618696"/>
            <a:ext cx="10693399" cy="561768"/>
            <a:chOff x="1" y="618696"/>
            <a:chExt cx="10693399" cy="561768"/>
          </a:xfrm>
        </p:grpSpPr>
        <p:grpSp>
          <p:nvGrpSpPr>
            <p:cNvPr id="72" name="그룹 71"/>
            <p:cNvGrpSpPr/>
            <p:nvPr/>
          </p:nvGrpSpPr>
          <p:grpSpPr>
            <a:xfrm>
              <a:off x="1" y="618696"/>
              <a:ext cx="10693399" cy="561768"/>
              <a:chOff x="1" y="399621"/>
              <a:chExt cx="10693399" cy="561768"/>
            </a:xfrm>
          </p:grpSpPr>
          <p:sp>
            <p:nvSpPr>
              <p:cNvPr id="73" name="직사각형 72"/>
              <p:cNvSpPr/>
              <p:nvPr/>
            </p:nvSpPr>
            <p:spPr>
              <a:xfrm>
                <a:off x="1228726" y="399621"/>
                <a:ext cx="9464674" cy="561768"/>
              </a:xfrm>
              <a:prstGeom prst="rect">
                <a:avLst/>
              </a:prstGeom>
              <a:gradFill>
                <a:gsLst>
                  <a:gs pos="31000">
                    <a:srgbClr val="FFFFFF">
                      <a:alpha val="50000"/>
                    </a:srgbClr>
                  </a:gs>
                  <a:gs pos="0">
                    <a:schemeClr val="bg1">
                      <a:alpha val="0"/>
                    </a:schemeClr>
                  </a:gs>
                  <a:gs pos="100000">
                    <a:schemeClr val="bg1"/>
                  </a:gs>
                </a:gsLst>
                <a:lin ang="108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rgbClr val="00B0F0">
                        <a:alpha val="0"/>
                      </a:srgbClr>
                    </a:solidFill>
                  </a:ln>
                </a:endParaRPr>
              </a:p>
            </p:txBody>
          </p:sp>
          <p:grpSp>
            <p:nvGrpSpPr>
              <p:cNvPr id="74" name="그룹 73"/>
              <p:cNvGrpSpPr/>
              <p:nvPr/>
            </p:nvGrpSpPr>
            <p:grpSpPr>
              <a:xfrm>
                <a:off x="1" y="399621"/>
                <a:ext cx="1581149" cy="561768"/>
                <a:chOff x="1" y="504396"/>
                <a:chExt cx="1581149" cy="561768"/>
              </a:xfrm>
            </p:grpSpPr>
            <p:sp>
              <p:nvSpPr>
                <p:cNvPr id="75" name="직사각형 74"/>
                <p:cNvSpPr/>
                <p:nvPr/>
              </p:nvSpPr>
              <p:spPr>
                <a:xfrm>
                  <a:off x="1" y="504396"/>
                  <a:ext cx="1133474" cy="561768"/>
                </a:xfrm>
                <a:prstGeom prst="rect">
                  <a:avLst/>
                </a:prstGeom>
                <a:solidFill>
                  <a:srgbClr val="5CAA0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b="1" spc="-150">
                    <a:ln>
                      <a:solidFill>
                        <a:srgbClr val="00B0F0">
                          <a:alpha val="0"/>
                        </a:srgbClr>
                      </a:solidFill>
                    </a:ln>
                  </a:endParaRPr>
                </a:p>
              </p:txBody>
            </p:sp>
            <p:sp>
              <p:nvSpPr>
                <p:cNvPr id="76" name="모서리가 둥근 직사각형 75"/>
                <p:cNvSpPr/>
                <p:nvPr/>
              </p:nvSpPr>
              <p:spPr>
                <a:xfrm>
                  <a:off x="447676" y="504396"/>
                  <a:ext cx="1133474" cy="561768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5CAA0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b="1" spc="-150">
                    <a:ln>
                      <a:solidFill>
                        <a:srgbClr val="00B0F0">
                          <a:alpha val="0"/>
                        </a:srgbClr>
                      </a:solidFill>
                    </a:ln>
                  </a:endParaRPr>
                </a:p>
              </p:txBody>
            </p:sp>
            <p:sp>
              <p:nvSpPr>
                <p:cNvPr id="77" name="TextBox 76">
                  <a:extLst>
                    <a:ext uri="{FF2B5EF4-FFF2-40B4-BE49-F238E27FC236}">
                      <a16:creationId xmlns:a16="http://schemas.microsoft.com/office/drawing/2014/main" id="{8CFDC420-5C58-4D28-95DA-836CB6B6779D}"/>
                    </a:ext>
                  </a:extLst>
                </p:cNvPr>
                <p:cNvSpPr txBox="1"/>
                <p:nvPr/>
              </p:nvSpPr>
              <p:spPr>
                <a:xfrm>
                  <a:off x="195635" y="600615"/>
                  <a:ext cx="1190625" cy="369332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ctr">
                  <a:spAutoFit/>
                </a:bodyPr>
                <a:lstStyle/>
                <a:p>
                  <a:pPr fontAlgn="base" latinLnBrk="0">
                    <a:spcBef>
                      <a:spcPts val="100"/>
                    </a:spcBef>
                    <a:spcAft>
                      <a:spcPts val="300"/>
                    </a:spcAft>
                  </a:pPr>
                  <a:r>
                    <a:rPr kumimoji="1" lang="ko-KR" altLang="en-US" sz="2400" b="1" spc="-150" dirty="0">
                      <a:ln>
                        <a:solidFill>
                          <a:srgbClr val="00B0F0"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latin typeface="맑은 고딕" panose="020B0503020000020004" pitchFamily="50" charset="-127"/>
                      <a:ea typeface="맑은 고딕" panose="020B0503020000020004" pitchFamily="50" charset="-127"/>
                    </a:rPr>
                    <a:t>활동하기</a:t>
                  </a:r>
                </a:p>
              </p:txBody>
            </p:sp>
          </p:grpSp>
        </p:grp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1691708" y="714914"/>
              <a:ext cx="7023227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400" b="1" spc="-15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</a:rPr>
                <a:t>▶ 사이버폭력 문제 발생 원인 분석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984190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직사각형 51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A5DB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>
              <a:ln>
                <a:solidFill>
                  <a:schemeClr val="accent1">
                    <a:alpha val="0"/>
                  </a:schemeClr>
                </a:solidFill>
              </a:ln>
            </a:endParaRPr>
          </a:p>
        </p:txBody>
      </p:sp>
      <p:grpSp>
        <p:nvGrpSpPr>
          <p:cNvPr id="27" name="그룹 26"/>
          <p:cNvGrpSpPr/>
          <p:nvPr/>
        </p:nvGrpSpPr>
        <p:grpSpPr>
          <a:xfrm>
            <a:off x="329371" y="1243032"/>
            <a:ext cx="10031484" cy="5776888"/>
            <a:chOff x="329371" y="1243032"/>
            <a:chExt cx="10031484" cy="5776888"/>
          </a:xfrm>
        </p:grpSpPr>
        <p:grpSp>
          <p:nvGrpSpPr>
            <p:cNvPr id="28" name="그룹 27"/>
            <p:cNvGrpSpPr/>
            <p:nvPr/>
          </p:nvGrpSpPr>
          <p:grpSpPr>
            <a:xfrm>
              <a:off x="465455" y="1243032"/>
              <a:ext cx="9762490" cy="5636338"/>
              <a:chOff x="465455" y="1483144"/>
              <a:chExt cx="9762490" cy="5311820"/>
            </a:xfrm>
          </p:grpSpPr>
          <p:sp>
            <p:nvSpPr>
              <p:cNvPr id="30" name="모서리가 둥근 직사각형 29"/>
              <p:cNvSpPr/>
              <p:nvPr/>
            </p:nvSpPr>
            <p:spPr>
              <a:xfrm>
                <a:off x="465455" y="2481715"/>
                <a:ext cx="9762490" cy="4261985"/>
              </a:xfrm>
              <a:prstGeom prst="roundRect">
                <a:avLst>
                  <a:gd name="adj" fmla="val 1136"/>
                </a:avLst>
              </a:prstGeom>
              <a:solidFill>
                <a:srgbClr val="696968"/>
              </a:solidFill>
              <a:ln w="285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/>
              </a:p>
            </p:txBody>
          </p:sp>
          <p:grpSp>
            <p:nvGrpSpPr>
              <p:cNvPr id="31" name="그룹 30"/>
              <p:cNvGrpSpPr/>
              <p:nvPr/>
            </p:nvGrpSpPr>
            <p:grpSpPr>
              <a:xfrm>
                <a:off x="601980" y="1483144"/>
                <a:ext cx="9489440" cy="5311820"/>
                <a:chOff x="558839" y="1483144"/>
                <a:chExt cx="9575722" cy="5311820"/>
              </a:xfrm>
            </p:grpSpPr>
            <p:grpSp>
              <p:nvGrpSpPr>
                <p:cNvPr id="32" name="그룹 31"/>
                <p:cNvGrpSpPr/>
                <p:nvPr/>
              </p:nvGrpSpPr>
              <p:grpSpPr>
                <a:xfrm>
                  <a:off x="558839" y="1699260"/>
                  <a:ext cx="9575722" cy="5095704"/>
                  <a:chOff x="1581150" y="1876427"/>
                  <a:chExt cx="7458075" cy="4794248"/>
                </a:xfrm>
              </p:grpSpPr>
              <p:sp>
                <p:nvSpPr>
                  <p:cNvPr id="37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38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39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</p:grpSp>
            <p:grpSp>
              <p:nvGrpSpPr>
                <p:cNvPr id="33" name="그룹 32"/>
                <p:cNvGrpSpPr/>
                <p:nvPr/>
              </p:nvGrpSpPr>
              <p:grpSpPr>
                <a:xfrm>
                  <a:off x="725606" y="1483144"/>
                  <a:ext cx="9242266" cy="5311820"/>
                  <a:chOff x="1581150" y="1876427"/>
                  <a:chExt cx="7458075" cy="4794248"/>
                </a:xfrm>
              </p:grpSpPr>
              <p:sp>
                <p:nvSpPr>
                  <p:cNvPr id="34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35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36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</p:grpSp>
          </p:grpSp>
        </p:grpSp>
        <p:sp>
          <p:nvSpPr>
            <p:cNvPr id="29" name="모서리가 둥근 직사각형 28"/>
            <p:cNvSpPr/>
            <p:nvPr/>
          </p:nvSpPr>
          <p:spPr>
            <a:xfrm>
              <a:off x="329371" y="6790006"/>
              <a:ext cx="10031484" cy="229914"/>
            </a:xfrm>
            <a:prstGeom prst="roundRect">
              <a:avLst>
                <a:gd name="adj" fmla="val 35703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/>
            </a:p>
          </p:txBody>
        </p:sp>
      </p:grpSp>
      <p:grpSp>
        <p:nvGrpSpPr>
          <p:cNvPr id="40" name="그룹 39">
            <a:extLst>
              <a:ext uri="{FF2B5EF4-FFF2-40B4-BE49-F238E27FC236}">
                <a16:creationId xmlns:a16="http://schemas.microsoft.com/office/drawing/2014/main" id="{F3991240-4CDE-6646-8AA2-9E4E5970507C}"/>
              </a:ext>
            </a:extLst>
          </p:cNvPr>
          <p:cNvGrpSpPr/>
          <p:nvPr/>
        </p:nvGrpSpPr>
        <p:grpSpPr>
          <a:xfrm>
            <a:off x="1054100" y="2133600"/>
            <a:ext cx="8585200" cy="4489366"/>
            <a:chOff x="347719" y="2110594"/>
            <a:chExt cx="8633884" cy="4383775"/>
          </a:xfrm>
        </p:grpSpPr>
        <p:pic>
          <p:nvPicPr>
            <p:cNvPr id="41" name="_x308598032">
              <a:extLst>
                <a:ext uri="{FF2B5EF4-FFF2-40B4-BE49-F238E27FC236}">
                  <a16:creationId xmlns:a16="http://schemas.microsoft.com/office/drawing/2014/main" id="{224BBCBE-3A40-9A89-552A-907B807DDFD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7719" y="2110594"/>
              <a:ext cx="2880320" cy="433069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2" name="_x308603216">
              <a:extLst>
                <a:ext uri="{FF2B5EF4-FFF2-40B4-BE49-F238E27FC236}">
                  <a16:creationId xmlns:a16="http://schemas.microsoft.com/office/drawing/2014/main" id="{90097A3D-6946-E24E-3DCA-253BDDA7B9E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25131" y="2134243"/>
              <a:ext cx="2876153" cy="436012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3" name="_x308597960">
              <a:extLst>
                <a:ext uri="{FF2B5EF4-FFF2-40B4-BE49-F238E27FC236}">
                  <a16:creationId xmlns:a16="http://schemas.microsoft.com/office/drawing/2014/main" id="{42BA3A66-EFA7-47A6-4BE1-84405E4932B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05451" y="2110594"/>
              <a:ext cx="2876152" cy="42989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3" name="그룹 52"/>
          <p:cNvGrpSpPr/>
          <p:nvPr/>
        </p:nvGrpSpPr>
        <p:grpSpPr>
          <a:xfrm>
            <a:off x="1" y="618696"/>
            <a:ext cx="10693399" cy="561768"/>
            <a:chOff x="1" y="618696"/>
            <a:chExt cx="10693399" cy="561768"/>
          </a:xfrm>
        </p:grpSpPr>
        <p:grpSp>
          <p:nvGrpSpPr>
            <p:cNvPr id="54" name="그룹 53"/>
            <p:cNvGrpSpPr/>
            <p:nvPr/>
          </p:nvGrpSpPr>
          <p:grpSpPr>
            <a:xfrm>
              <a:off x="1" y="618696"/>
              <a:ext cx="10693399" cy="561768"/>
              <a:chOff x="1" y="399621"/>
              <a:chExt cx="10693399" cy="561768"/>
            </a:xfrm>
          </p:grpSpPr>
          <p:sp>
            <p:nvSpPr>
              <p:cNvPr id="56" name="직사각형 55"/>
              <p:cNvSpPr/>
              <p:nvPr/>
            </p:nvSpPr>
            <p:spPr>
              <a:xfrm>
                <a:off x="1228726" y="399621"/>
                <a:ext cx="9464674" cy="561768"/>
              </a:xfrm>
              <a:prstGeom prst="rect">
                <a:avLst/>
              </a:prstGeom>
              <a:gradFill>
                <a:gsLst>
                  <a:gs pos="31000">
                    <a:srgbClr val="FFFFFF">
                      <a:alpha val="50000"/>
                    </a:srgbClr>
                  </a:gs>
                  <a:gs pos="0">
                    <a:schemeClr val="bg1">
                      <a:alpha val="0"/>
                    </a:schemeClr>
                  </a:gs>
                  <a:gs pos="100000">
                    <a:schemeClr val="bg1"/>
                  </a:gs>
                </a:gsLst>
                <a:lin ang="108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rgbClr val="00B0F0">
                        <a:alpha val="0"/>
                      </a:srgbClr>
                    </a:solidFill>
                  </a:ln>
                </a:endParaRPr>
              </a:p>
            </p:txBody>
          </p:sp>
          <p:grpSp>
            <p:nvGrpSpPr>
              <p:cNvPr id="57" name="그룹 56"/>
              <p:cNvGrpSpPr/>
              <p:nvPr/>
            </p:nvGrpSpPr>
            <p:grpSpPr>
              <a:xfrm>
                <a:off x="1" y="399621"/>
                <a:ext cx="1581149" cy="561768"/>
                <a:chOff x="1" y="504396"/>
                <a:chExt cx="1581149" cy="561768"/>
              </a:xfrm>
            </p:grpSpPr>
            <p:sp>
              <p:nvSpPr>
                <p:cNvPr id="58" name="직사각형 57"/>
                <p:cNvSpPr/>
                <p:nvPr/>
              </p:nvSpPr>
              <p:spPr>
                <a:xfrm>
                  <a:off x="1" y="504396"/>
                  <a:ext cx="1133474" cy="561768"/>
                </a:xfrm>
                <a:prstGeom prst="rect">
                  <a:avLst/>
                </a:prstGeom>
                <a:solidFill>
                  <a:srgbClr val="5CAA0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b="1" spc="-150">
                    <a:ln>
                      <a:solidFill>
                        <a:srgbClr val="00B0F0">
                          <a:alpha val="0"/>
                        </a:srgbClr>
                      </a:solidFill>
                    </a:ln>
                  </a:endParaRPr>
                </a:p>
              </p:txBody>
            </p:sp>
            <p:sp>
              <p:nvSpPr>
                <p:cNvPr id="59" name="모서리가 둥근 직사각형 58"/>
                <p:cNvSpPr/>
                <p:nvPr/>
              </p:nvSpPr>
              <p:spPr>
                <a:xfrm>
                  <a:off x="447676" y="504396"/>
                  <a:ext cx="1133474" cy="561768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5CAA0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b="1" spc="-150">
                    <a:ln>
                      <a:solidFill>
                        <a:srgbClr val="00B0F0">
                          <a:alpha val="0"/>
                        </a:srgbClr>
                      </a:solidFill>
                    </a:ln>
                  </a:endParaRPr>
                </a:p>
              </p:txBody>
            </p:sp>
            <p:sp>
              <p:nvSpPr>
                <p:cNvPr id="60" name="TextBox 59">
                  <a:extLst>
                    <a:ext uri="{FF2B5EF4-FFF2-40B4-BE49-F238E27FC236}">
                      <a16:creationId xmlns:a16="http://schemas.microsoft.com/office/drawing/2014/main" id="{8CFDC420-5C58-4D28-95DA-836CB6B6779D}"/>
                    </a:ext>
                  </a:extLst>
                </p:cNvPr>
                <p:cNvSpPr txBox="1"/>
                <p:nvPr/>
              </p:nvSpPr>
              <p:spPr>
                <a:xfrm>
                  <a:off x="195635" y="600615"/>
                  <a:ext cx="1190625" cy="369332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ctr">
                  <a:spAutoFit/>
                </a:bodyPr>
                <a:lstStyle/>
                <a:p>
                  <a:pPr fontAlgn="base" latinLnBrk="0">
                    <a:spcBef>
                      <a:spcPts val="100"/>
                    </a:spcBef>
                    <a:spcAft>
                      <a:spcPts val="300"/>
                    </a:spcAft>
                  </a:pPr>
                  <a:r>
                    <a:rPr kumimoji="1" lang="ko-KR" altLang="en-US" sz="2400" b="1" spc="-150" dirty="0">
                      <a:ln>
                        <a:solidFill>
                          <a:srgbClr val="00B0F0"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latin typeface="맑은 고딕" panose="020B0503020000020004" pitchFamily="50" charset="-127"/>
                      <a:ea typeface="맑은 고딕" panose="020B0503020000020004" pitchFamily="50" charset="-127"/>
                    </a:rPr>
                    <a:t>활동하기</a:t>
                  </a:r>
                </a:p>
              </p:txBody>
            </p:sp>
          </p:grpSp>
        </p:grp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1691708" y="714914"/>
              <a:ext cx="7023227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400" b="1" spc="-15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</a:rPr>
                <a:t>▶ </a:t>
              </a:r>
              <a:r>
                <a:rPr kumimoji="1" lang="ko-KR" altLang="en-US" sz="2400" b="1" spc="-150" dirty="0" err="1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</a:rPr>
                <a:t>원인발견</a:t>
              </a:r>
              <a:r>
                <a:rPr kumimoji="1" lang="ko-KR" altLang="en-US" sz="2400" b="1" spc="-15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</a:rPr>
                <a:t> 토론 카드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583332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직사각형 53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A5DB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>
              <a:ln>
                <a:solidFill>
                  <a:schemeClr val="accent1">
                    <a:alpha val="0"/>
                  </a:schemeClr>
                </a:solidFill>
              </a:ln>
            </a:endParaRPr>
          </a:p>
        </p:txBody>
      </p:sp>
      <p:grpSp>
        <p:nvGrpSpPr>
          <p:cNvPr id="27" name="그룹 26"/>
          <p:cNvGrpSpPr/>
          <p:nvPr/>
        </p:nvGrpSpPr>
        <p:grpSpPr>
          <a:xfrm>
            <a:off x="329371" y="1243032"/>
            <a:ext cx="10031484" cy="5776888"/>
            <a:chOff x="329371" y="1243032"/>
            <a:chExt cx="10031484" cy="5776888"/>
          </a:xfrm>
        </p:grpSpPr>
        <p:grpSp>
          <p:nvGrpSpPr>
            <p:cNvPr id="28" name="그룹 27"/>
            <p:cNvGrpSpPr/>
            <p:nvPr/>
          </p:nvGrpSpPr>
          <p:grpSpPr>
            <a:xfrm>
              <a:off x="465455" y="1243032"/>
              <a:ext cx="9762490" cy="5636338"/>
              <a:chOff x="465455" y="1483144"/>
              <a:chExt cx="9762490" cy="5311820"/>
            </a:xfrm>
          </p:grpSpPr>
          <p:sp>
            <p:nvSpPr>
              <p:cNvPr id="30" name="모서리가 둥근 직사각형 29"/>
              <p:cNvSpPr/>
              <p:nvPr/>
            </p:nvSpPr>
            <p:spPr>
              <a:xfrm>
                <a:off x="465455" y="2481715"/>
                <a:ext cx="9762490" cy="4261985"/>
              </a:xfrm>
              <a:prstGeom prst="roundRect">
                <a:avLst>
                  <a:gd name="adj" fmla="val 1136"/>
                </a:avLst>
              </a:prstGeom>
              <a:solidFill>
                <a:srgbClr val="696968"/>
              </a:solidFill>
              <a:ln w="285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/>
              </a:p>
            </p:txBody>
          </p:sp>
          <p:grpSp>
            <p:nvGrpSpPr>
              <p:cNvPr id="31" name="그룹 30"/>
              <p:cNvGrpSpPr/>
              <p:nvPr/>
            </p:nvGrpSpPr>
            <p:grpSpPr>
              <a:xfrm>
                <a:off x="601980" y="1483144"/>
                <a:ext cx="9489440" cy="5311820"/>
                <a:chOff x="558839" y="1483144"/>
                <a:chExt cx="9575722" cy="5311820"/>
              </a:xfrm>
            </p:grpSpPr>
            <p:grpSp>
              <p:nvGrpSpPr>
                <p:cNvPr id="32" name="그룹 31"/>
                <p:cNvGrpSpPr/>
                <p:nvPr/>
              </p:nvGrpSpPr>
              <p:grpSpPr>
                <a:xfrm>
                  <a:off x="558839" y="1699260"/>
                  <a:ext cx="9575722" cy="5095704"/>
                  <a:chOff x="1581150" y="1876427"/>
                  <a:chExt cx="7458075" cy="4794248"/>
                </a:xfrm>
              </p:grpSpPr>
              <p:sp>
                <p:nvSpPr>
                  <p:cNvPr id="37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38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39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</p:grpSp>
            <p:grpSp>
              <p:nvGrpSpPr>
                <p:cNvPr id="33" name="그룹 32"/>
                <p:cNvGrpSpPr/>
                <p:nvPr/>
              </p:nvGrpSpPr>
              <p:grpSpPr>
                <a:xfrm>
                  <a:off x="725606" y="1483144"/>
                  <a:ext cx="9242266" cy="5311820"/>
                  <a:chOff x="1581150" y="1876427"/>
                  <a:chExt cx="7458075" cy="4794248"/>
                </a:xfrm>
              </p:grpSpPr>
              <p:sp>
                <p:nvSpPr>
                  <p:cNvPr id="34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35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36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</p:grpSp>
          </p:grpSp>
        </p:grpSp>
        <p:sp>
          <p:nvSpPr>
            <p:cNvPr id="29" name="모서리가 둥근 직사각형 28"/>
            <p:cNvSpPr/>
            <p:nvPr/>
          </p:nvSpPr>
          <p:spPr>
            <a:xfrm>
              <a:off x="329371" y="6790006"/>
              <a:ext cx="10031484" cy="229914"/>
            </a:xfrm>
            <a:prstGeom prst="roundRect">
              <a:avLst>
                <a:gd name="adj" fmla="val 35703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/>
            </a:p>
          </p:txBody>
        </p:sp>
      </p:grpSp>
      <p:grpSp>
        <p:nvGrpSpPr>
          <p:cNvPr id="26" name="그룹 25"/>
          <p:cNvGrpSpPr/>
          <p:nvPr/>
        </p:nvGrpSpPr>
        <p:grpSpPr>
          <a:xfrm>
            <a:off x="2298055" y="2038350"/>
            <a:ext cx="6097290" cy="4717996"/>
            <a:chOff x="666180" y="1692398"/>
            <a:chExt cx="6326752" cy="4895550"/>
          </a:xfrm>
        </p:grpSpPr>
        <p:pic>
          <p:nvPicPr>
            <p:cNvPr id="44" name="_x617063344">
              <a:extLst>
                <a:ext uri="{FF2B5EF4-FFF2-40B4-BE49-F238E27FC236}">
                  <a16:creationId xmlns:a16="http://schemas.microsoft.com/office/drawing/2014/main" id="{AA676BF2-7DDD-5387-DDE5-8A5926167BC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6180" y="1692398"/>
              <a:ext cx="3169405" cy="48384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5" name="_x617061832">
              <a:extLst>
                <a:ext uri="{FF2B5EF4-FFF2-40B4-BE49-F238E27FC236}">
                  <a16:creationId xmlns:a16="http://schemas.microsoft.com/office/drawing/2014/main" id="{DD84815B-6D7E-AE55-F201-AC362305534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34532" y="1749548"/>
              <a:ext cx="3158400" cy="48384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0" name="그룹 39"/>
          <p:cNvGrpSpPr/>
          <p:nvPr/>
        </p:nvGrpSpPr>
        <p:grpSpPr>
          <a:xfrm>
            <a:off x="1" y="618696"/>
            <a:ext cx="10693399" cy="561768"/>
            <a:chOff x="1" y="618696"/>
            <a:chExt cx="10693399" cy="561768"/>
          </a:xfrm>
        </p:grpSpPr>
        <p:grpSp>
          <p:nvGrpSpPr>
            <p:cNvPr id="41" name="그룹 40"/>
            <p:cNvGrpSpPr/>
            <p:nvPr/>
          </p:nvGrpSpPr>
          <p:grpSpPr>
            <a:xfrm>
              <a:off x="1" y="618696"/>
              <a:ext cx="10693399" cy="561768"/>
              <a:chOff x="1" y="399621"/>
              <a:chExt cx="10693399" cy="561768"/>
            </a:xfrm>
          </p:grpSpPr>
          <p:sp>
            <p:nvSpPr>
              <p:cNvPr id="43" name="직사각형 42"/>
              <p:cNvSpPr/>
              <p:nvPr/>
            </p:nvSpPr>
            <p:spPr>
              <a:xfrm>
                <a:off x="1228726" y="399621"/>
                <a:ext cx="9464674" cy="561768"/>
              </a:xfrm>
              <a:prstGeom prst="rect">
                <a:avLst/>
              </a:prstGeom>
              <a:gradFill>
                <a:gsLst>
                  <a:gs pos="31000">
                    <a:srgbClr val="FFFFFF">
                      <a:alpha val="50000"/>
                    </a:srgbClr>
                  </a:gs>
                  <a:gs pos="0">
                    <a:schemeClr val="bg1">
                      <a:alpha val="0"/>
                    </a:schemeClr>
                  </a:gs>
                  <a:gs pos="100000">
                    <a:schemeClr val="bg1"/>
                  </a:gs>
                </a:gsLst>
                <a:lin ang="108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rgbClr val="00B0F0">
                        <a:alpha val="0"/>
                      </a:srgbClr>
                    </a:solidFill>
                  </a:ln>
                </a:endParaRPr>
              </a:p>
            </p:txBody>
          </p:sp>
          <p:grpSp>
            <p:nvGrpSpPr>
              <p:cNvPr id="55" name="그룹 54"/>
              <p:cNvGrpSpPr/>
              <p:nvPr/>
            </p:nvGrpSpPr>
            <p:grpSpPr>
              <a:xfrm>
                <a:off x="1" y="399621"/>
                <a:ext cx="1581149" cy="561768"/>
                <a:chOff x="1" y="504396"/>
                <a:chExt cx="1581149" cy="561768"/>
              </a:xfrm>
            </p:grpSpPr>
            <p:sp>
              <p:nvSpPr>
                <p:cNvPr id="56" name="직사각형 55"/>
                <p:cNvSpPr/>
                <p:nvPr/>
              </p:nvSpPr>
              <p:spPr>
                <a:xfrm>
                  <a:off x="1" y="504396"/>
                  <a:ext cx="1133474" cy="561768"/>
                </a:xfrm>
                <a:prstGeom prst="rect">
                  <a:avLst/>
                </a:prstGeom>
                <a:solidFill>
                  <a:srgbClr val="5CAA0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b="1" spc="-150">
                    <a:ln>
                      <a:solidFill>
                        <a:srgbClr val="00B0F0">
                          <a:alpha val="0"/>
                        </a:srgbClr>
                      </a:solidFill>
                    </a:ln>
                  </a:endParaRPr>
                </a:p>
              </p:txBody>
            </p:sp>
            <p:sp>
              <p:nvSpPr>
                <p:cNvPr id="57" name="모서리가 둥근 직사각형 56"/>
                <p:cNvSpPr/>
                <p:nvPr/>
              </p:nvSpPr>
              <p:spPr>
                <a:xfrm>
                  <a:off x="447676" y="504396"/>
                  <a:ext cx="1133474" cy="561768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5CAA0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b="1" spc="-150">
                    <a:ln>
                      <a:solidFill>
                        <a:srgbClr val="00B0F0">
                          <a:alpha val="0"/>
                        </a:srgbClr>
                      </a:solidFill>
                    </a:ln>
                  </a:endParaRPr>
                </a:p>
              </p:txBody>
            </p:sp>
            <p:sp>
              <p:nvSpPr>
                <p:cNvPr id="58" name="TextBox 57">
                  <a:extLst>
                    <a:ext uri="{FF2B5EF4-FFF2-40B4-BE49-F238E27FC236}">
                      <a16:creationId xmlns:a16="http://schemas.microsoft.com/office/drawing/2014/main" id="{8CFDC420-5C58-4D28-95DA-836CB6B6779D}"/>
                    </a:ext>
                  </a:extLst>
                </p:cNvPr>
                <p:cNvSpPr txBox="1"/>
                <p:nvPr/>
              </p:nvSpPr>
              <p:spPr>
                <a:xfrm>
                  <a:off x="195635" y="600615"/>
                  <a:ext cx="1190625" cy="369332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ctr">
                  <a:spAutoFit/>
                </a:bodyPr>
                <a:lstStyle/>
                <a:p>
                  <a:pPr fontAlgn="base" latinLnBrk="0">
                    <a:spcBef>
                      <a:spcPts val="100"/>
                    </a:spcBef>
                    <a:spcAft>
                      <a:spcPts val="300"/>
                    </a:spcAft>
                  </a:pPr>
                  <a:r>
                    <a:rPr kumimoji="1" lang="ko-KR" altLang="en-US" sz="2400" b="1" spc="-150" dirty="0">
                      <a:ln>
                        <a:solidFill>
                          <a:srgbClr val="00B0F0"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latin typeface="맑은 고딕" panose="020B0503020000020004" pitchFamily="50" charset="-127"/>
                      <a:ea typeface="맑은 고딕" panose="020B0503020000020004" pitchFamily="50" charset="-127"/>
                    </a:rPr>
                    <a:t>활동하기</a:t>
                  </a:r>
                </a:p>
              </p:txBody>
            </p:sp>
          </p:grpSp>
        </p:grp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1691708" y="714914"/>
              <a:ext cx="7023227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400" b="1" spc="-15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</a:rPr>
                <a:t>▶ </a:t>
              </a:r>
              <a:r>
                <a:rPr kumimoji="1" lang="ko-KR" altLang="en-US" sz="2400" b="1" spc="-150" dirty="0" err="1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</a:rPr>
                <a:t>원인발견</a:t>
              </a:r>
              <a:r>
                <a:rPr kumimoji="1" lang="ko-KR" altLang="en-US" sz="2400" b="1" spc="-15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</a:rPr>
                <a:t> 토론 카드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552029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직사각형 53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A5DB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>
              <a:ln>
                <a:solidFill>
                  <a:schemeClr val="accent1">
                    <a:alpha val="0"/>
                  </a:schemeClr>
                </a:solidFill>
              </a:ln>
            </a:endParaRPr>
          </a:p>
        </p:txBody>
      </p:sp>
      <p:grpSp>
        <p:nvGrpSpPr>
          <p:cNvPr id="40" name="그룹 39"/>
          <p:cNvGrpSpPr/>
          <p:nvPr/>
        </p:nvGrpSpPr>
        <p:grpSpPr>
          <a:xfrm>
            <a:off x="1778000" y="1296825"/>
            <a:ext cx="7137400" cy="971061"/>
            <a:chOff x="1778000" y="1296825"/>
            <a:chExt cx="7137400" cy="971061"/>
          </a:xfrm>
        </p:grpSpPr>
        <p:sp>
          <p:nvSpPr>
            <p:cNvPr id="41" name="직사각형 40"/>
            <p:cNvSpPr/>
            <p:nvPr/>
          </p:nvSpPr>
          <p:spPr>
            <a:xfrm>
              <a:off x="1778000" y="1390723"/>
              <a:ext cx="7137400" cy="877163"/>
            </a:xfrm>
            <a:prstGeom prst="rect">
              <a:avLst/>
            </a:prstGeom>
          </p:spPr>
          <p:txBody>
            <a:bodyPr wrap="square" tIns="0" bIns="0" anchor="ctr">
              <a:spAutoFit/>
            </a:bodyPr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ko-KR" altLang="en-US" sz="26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사이버폭력을 예방할 수 있는 정책을 </a:t>
              </a:r>
            </a:p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ko-KR" altLang="en-US" sz="26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개인별로 구안하고 </a:t>
              </a:r>
              <a:r>
                <a:rPr lang="ko-KR" altLang="en-US" sz="2600" b="1" spc="-150" dirty="0" err="1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모둠</a:t>
              </a:r>
              <a:r>
                <a:rPr lang="ko-KR" altLang="en-US" sz="26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 안에서 공유한다</a:t>
              </a:r>
              <a:endParaRPr lang="en-US" altLang="ko-KR" sz="2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endParaRPr>
            </a:p>
          </p:txBody>
        </p:sp>
        <p:pic>
          <p:nvPicPr>
            <p:cNvPr id="42" name="그림 41"/>
            <p:cNvPicPr>
              <a:picLocks noChangeAspect="1"/>
            </p:cNvPicPr>
            <p:nvPr/>
          </p:nvPicPr>
          <p:blipFill rotWithShape="1">
            <a:blip r:embed="rId3"/>
            <a:srcRect l="43611" t="13555" r="43611" b="61933"/>
            <a:stretch/>
          </p:blipFill>
          <p:spPr>
            <a:xfrm>
              <a:off x="1911545" y="1296825"/>
              <a:ext cx="462280" cy="431481"/>
            </a:xfrm>
            <a:prstGeom prst="rect">
              <a:avLst/>
            </a:prstGeom>
          </p:spPr>
        </p:pic>
        <p:pic>
          <p:nvPicPr>
            <p:cNvPr id="43" name="그림 42"/>
            <p:cNvPicPr>
              <a:picLocks noChangeAspect="1"/>
            </p:cNvPicPr>
            <p:nvPr/>
          </p:nvPicPr>
          <p:blipFill rotWithShape="1">
            <a:blip r:embed="rId3"/>
            <a:srcRect l="43611" t="13555" r="43611" b="61933"/>
            <a:stretch/>
          </p:blipFill>
          <p:spPr>
            <a:xfrm flipH="1" flipV="1">
              <a:off x="8328126" y="1296825"/>
              <a:ext cx="462280" cy="431481"/>
            </a:xfrm>
            <a:prstGeom prst="rect">
              <a:avLst/>
            </a:prstGeom>
          </p:spPr>
        </p:pic>
      </p:grpSp>
      <p:grpSp>
        <p:nvGrpSpPr>
          <p:cNvPr id="55" name="그룹 54"/>
          <p:cNvGrpSpPr/>
          <p:nvPr/>
        </p:nvGrpSpPr>
        <p:grpSpPr>
          <a:xfrm>
            <a:off x="329371" y="2046848"/>
            <a:ext cx="10031484" cy="4973072"/>
            <a:chOff x="329371" y="2046848"/>
            <a:chExt cx="10031484" cy="4973072"/>
          </a:xfrm>
        </p:grpSpPr>
        <p:grpSp>
          <p:nvGrpSpPr>
            <p:cNvPr id="56" name="그룹 55"/>
            <p:cNvGrpSpPr/>
            <p:nvPr/>
          </p:nvGrpSpPr>
          <p:grpSpPr>
            <a:xfrm>
              <a:off x="465455" y="2046848"/>
              <a:ext cx="9762490" cy="4832521"/>
              <a:chOff x="465455" y="1483144"/>
              <a:chExt cx="9762490" cy="5311820"/>
            </a:xfrm>
          </p:grpSpPr>
          <p:sp>
            <p:nvSpPr>
              <p:cNvPr id="58" name="모서리가 둥근 직사각형 57"/>
              <p:cNvSpPr/>
              <p:nvPr/>
            </p:nvSpPr>
            <p:spPr>
              <a:xfrm>
                <a:off x="465455" y="2481715"/>
                <a:ext cx="9762490" cy="4261985"/>
              </a:xfrm>
              <a:prstGeom prst="roundRect">
                <a:avLst>
                  <a:gd name="adj" fmla="val 1136"/>
                </a:avLst>
              </a:prstGeom>
              <a:solidFill>
                <a:srgbClr val="696968"/>
              </a:solidFill>
              <a:ln w="285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/>
              </a:p>
            </p:txBody>
          </p:sp>
          <p:grpSp>
            <p:nvGrpSpPr>
              <p:cNvPr id="59" name="그룹 58"/>
              <p:cNvGrpSpPr/>
              <p:nvPr/>
            </p:nvGrpSpPr>
            <p:grpSpPr>
              <a:xfrm>
                <a:off x="601980" y="1483144"/>
                <a:ext cx="9489440" cy="5311820"/>
                <a:chOff x="558839" y="1483144"/>
                <a:chExt cx="9575722" cy="5311820"/>
              </a:xfrm>
            </p:grpSpPr>
            <p:grpSp>
              <p:nvGrpSpPr>
                <p:cNvPr id="60" name="그룹 59"/>
                <p:cNvGrpSpPr/>
                <p:nvPr/>
              </p:nvGrpSpPr>
              <p:grpSpPr>
                <a:xfrm>
                  <a:off x="558839" y="1699260"/>
                  <a:ext cx="9575722" cy="5095704"/>
                  <a:chOff x="1581150" y="1876427"/>
                  <a:chExt cx="7458075" cy="4794248"/>
                </a:xfrm>
              </p:grpSpPr>
              <p:sp>
                <p:nvSpPr>
                  <p:cNvPr id="65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66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67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</p:grpSp>
            <p:grpSp>
              <p:nvGrpSpPr>
                <p:cNvPr id="61" name="그룹 60"/>
                <p:cNvGrpSpPr/>
                <p:nvPr/>
              </p:nvGrpSpPr>
              <p:grpSpPr>
                <a:xfrm>
                  <a:off x="725606" y="1483144"/>
                  <a:ext cx="9242266" cy="5311820"/>
                  <a:chOff x="1581150" y="1876427"/>
                  <a:chExt cx="7458075" cy="4794248"/>
                </a:xfrm>
              </p:grpSpPr>
              <p:sp>
                <p:nvSpPr>
                  <p:cNvPr id="62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63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64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</p:grpSp>
          </p:grpSp>
        </p:grpSp>
        <p:sp>
          <p:nvSpPr>
            <p:cNvPr id="57" name="모서리가 둥근 직사각형 56"/>
            <p:cNvSpPr/>
            <p:nvPr/>
          </p:nvSpPr>
          <p:spPr>
            <a:xfrm>
              <a:off x="329371" y="6790006"/>
              <a:ext cx="10031484" cy="229914"/>
            </a:xfrm>
            <a:prstGeom prst="roundRect">
              <a:avLst>
                <a:gd name="adj" fmla="val 35703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/>
            </a:p>
          </p:txBody>
        </p:sp>
      </p:grpSp>
      <p:graphicFrame>
        <p:nvGraphicFramePr>
          <p:cNvPr id="68" name="표 67">
            <a:extLst>
              <a:ext uri="{FF2B5EF4-FFF2-40B4-BE49-F238E27FC236}">
                <a16:creationId xmlns:a16="http://schemas.microsoft.com/office/drawing/2014/main" id="{421D470A-8E9F-F29D-C054-9CCF6CD04AD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8647564"/>
              </p:ext>
            </p:extLst>
          </p:nvPr>
        </p:nvGraphicFramePr>
        <p:xfrm>
          <a:off x="898984" y="2790090"/>
          <a:ext cx="8895433" cy="3870477"/>
        </p:xfrm>
        <a:graphic>
          <a:graphicData uri="http://schemas.openxmlformats.org/drawingml/2006/table">
            <a:tbl>
              <a:tblPr/>
              <a:tblGrid>
                <a:gridCol w="3152952">
                  <a:extLst>
                    <a:ext uri="{9D8B030D-6E8A-4147-A177-3AD203B41FA5}">
                      <a16:colId xmlns:a16="http://schemas.microsoft.com/office/drawing/2014/main" val="699634242"/>
                    </a:ext>
                  </a:extLst>
                </a:gridCol>
                <a:gridCol w="5742481">
                  <a:extLst>
                    <a:ext uri="{9D8B030D-6E8A-4147-A177-3AD203B41FA5}">
                      <a16:colId xmlns:a16="http://schemas.microsoft.com/office/drawing/2014/main" val="3428829543"/>
                    </a:ext>
                  </a:extLst>
                </a:gridCol>
              </a:tblGrid>
              <a:tr h="41447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0" dirty="0" err="1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모둠원</a:t>
                      </a:r>
                      <a:r>
                        <a:rPr lang="ko-KR" altLang="en-US" sz="1800" b="1" kern="0" spc="0" dirty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 이름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269B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0" dirty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제안 정책</a:t>
                      </a: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269B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0796718"/>
                  </a:ext>
                </a:extLst>
              </a:tr>
              <a:tr h="864000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b="1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b="1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477791375"/>
                  </a:ext>
                </a:extLst>
              </a:tr>
              <a:tr h="864000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b="1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b="1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236953690"/>
                  </a:ext>
                </a:extLst>
              </a:tr>
              <a:tr h="864000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b="1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b="1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64000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b="1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b="1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112628219"/>
                  </a:ext>
                </a:extLst>
              </a:tr>
            </a:tbl>
          </a:graphicData>
        </a:graphic>
      </p:graphicFrame>
      <p:grpSp>
        <p:nvGrpSpPr>
          <p:cNvPr id="29" name="그룹 28"/>
          <p:cNvGrpSpPr/>
          <p:nvPr/>
        </p:nvGrpSpPr>
        <p:grpSpPr>
          <a:xfrm>
            <a:off x="1" y="618696"/>
            <a:ext cx="10693399" cy="561768"/>
            <a:chOff x="1" y="618696"/>
            <a:chExt cx="10693399" cy="561768"/>
          </a:xfrm>
        </p:grpSpPr>
        <p:grpSp>
          <p:nvGrpSpPr>
            <p:cNvPr id="30" name="그룹 29"/>
            <p:cNvGrpSpPr/>
            <p:nvPr/>
          </p:nvGrpSpPr>
          <p:grpSpPr>
            <a:xfrm>
              <a:off x="1" y="618696"/>
              <a:ext cx="10693399" cy="561768"/>
              <a:chOff x="1" y="399621"/>
              <a:chExt cx="10693399" cy="561768"/>
            </a:xfrm>
          </p:grpSpPr>
          <p:sp>
            <p:nvSpPr>
              <p:cNvPr id="32" name="직사각형 31"/>
              <p:cNvSpPr/>
              <p:nvPr/>
            </p:nvSpPr>
            <p:spPr>
              <a:xfrm>
                <a:off x="1228726" y="399621"/>
                <a:ext cx="9464674" cy="561768"/>
              </a:xfrm>
              <a:prstGeom prst="rect">
                <a:avLst/>
              </a:prstGeom>
              <a:gradFill>
                <a:gsLst>
                  <a:gs pos="31000">
                    <a:srgbClr val="FFFFFF">
                      <a:alpha val="50000"/>
                    </a:srgbClr>
                  </a:gs>
                  <a:gs pos="0">
                    <a:schemeClr val="bg1">
                      <a:alpha val="0"/>
                    </a:schemeClr>
                  </a:gs>
                  <a:gs pos="100000">
                    <a:schemeClr val="bg1"/>
                  </a:gs>
                </a:gsLst>
                <a:lin ang="108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rgbClr val="00B0F0">
                        <a:alpha val="0"/>
                      </a:srgbClr>
                    </a:solidFill>
                  </a:ln>
                </a:endParaRPr>
              </a:p>
            </p:txBody>
          </p:sp>
          <p:grpSp>
            <p:nvGrpSpPr>
              <p:cNvPr id="33" name="그룹 32"/>
              <p:cNvGrpSpPr/>
              <p:nvPr/>
            </p:nvGrpSpPr>
            <p:grpSpPr>
              <a:xfrm>
                <a:off x="1" y="399621"/>
                <a:ext cx="1581149" cy="561768"/>
                <a:chOff x="1" y="504396"/>
                <a:chExt cx="1581149" cy="561768"/>
              </a:xfrm>
            </p:grpSpPr>
            <p:sp>
              <p:nvSpPr>
                <p:cNvPr id="34" name="직사각형 33"/>
                <p:cNvSpPr/>
                <p:nvPr/>
              </p:nvSpPr>
              <p:spPr>
                <a:xfrm>
                  <a:off x="1" y="504396"/>
                  <a:ext cx="1133474" cy="561768"/>
                </a:xfrm>
                <a:prstGeom prst="rect">
                  <a:avLst/>
                </a:prstGeom>
                <a:solidFill>
                  <a:srgbClr val="5CAA0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b="1" spc="-150">
                    <a:ln>
                      <a:solidFill>
                        <a:srgbClr val="00B0F0">
                          <a:alpha val="0"/>
                        </a:srgbClr>
                      </a:solidFill>
                    </a:ln>
                  </a:endParaRPr>
                </a:p>
              </p:txBody>
            </p:sp>
            <p:sp>
              <p:nvSpPr>
                <p:cNvPr id="35" name="모서리가 둥근 직사각형 34"/>
                <p:cNvSpPr/>
                <p:nvPr/>
              </p:nvSpPr>
              <p:spPr>
                <a:xfrm>
                  <a:off x="447676" y="504396"/>
                  <a:ext cx="1133474" cy="561768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5CAA0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b="1" spc="-150">
                    <a:ln>
                      <a:solidFill>
                        <a:srgbClr val="00B0F0">
                          <a:alpha val="0"/>
                        </a:srgbClr>
                      </a:solidFill>
                    </a:ln>
                  </a:endParaRPr>
                </a:p>
              </p:txBody>
            </p:sp>
            <p:sp>
              <p:nvSpPr>
                <p:cNvPr id="36" name="TextBox 35">
                  <a:extLst>
                    <a:ext uri="{FF2B5EF4-FFF2-40B4-BE49-F238E27FC236}">
                      <a16:creationId xmlns:a16="http://schemas.microsoft.com/office/drawing/2014/main" id="{8CFDC420-5C58-4D28-95DA-836CB6B6779D}"/>
                    </a:ext>
                  </a:extLst>
                </p:cNvPr>
                <p:cNvSpPr txBox="1"/>
                <p:nvPr/>
              </p:nvSpPr>
              <p:spPr>
                <a:xfrm>
                  <a:off x="195635" y="600615"/>
                  <a:ext cx="1190625" cy="369332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ctr">
                  <a:spAutoFit/>
                </a:bodyPr>
                <a:lstStyle/>
                <a:p>
                  <a:pPr fontAlgn="base" latinLnBrk="0">
                    <a:spcBef>
                      <a:spcPts val="100"/>
                    </a:spcBef>
                    <a:spcAft>
                      <a:spcPts val="300"/>
                    </a:spcAft>
                  </a:pPr>
                  <a:r>
                    <a:rPr kumimoji="1" lang="ko-KR" altLang="en-US" sz="2400" b="1" spc="-150" dirty="0">
                      <a:ln>
                        <a:solidFill>
                          <a:srgbClr val="00B0F0"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latin typeface="맑은 고딕" panose="020B0503020000020004" pitchFamily="50" charset="-127"/>
                      <a:ea typeface="맑은 고딕" panose="020B0503020000020004" pitchFamily="50" charset="-127"/>
                    </a:rPr>
                    <a:t>활동하기</a:t>
                  </a:r>
                </a:p>
              </p:txBody>
            </p:sp>
          </p:grpSp>
        </p:grp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1691708" y="714914"/>
              <a:ext cx="7023227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400" b="1" spc="-15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</a:rPr>
                <a:t>▶ 정책 제안하기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937471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직사각형 53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A5DB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>
              <a:ln>
                <a:solidFill>
                  <a:schemeClr val="accent1">
                    <a:alpha val="0"/>
                  </a:schemeClr>
                </a:solidFill>
              </a:ln>
            </a:endParaRPr>
          </a:p>
        </p:txBody>
      </p:sp>
      <p:grpSp>
        <p:nvGrpSpPr>
          <p:cNvPr id="40" name="그룹 39"/>
          <p:cNvGrpSpPr/>
          <p:nvPr/>
        </p:nvGrpSpPr>
        <p:grpSpPr>
          <a:xfrm>
            <a:off x="1778000" y="1296825"/>
            <a:ext cx="7137400" cy="971061"/>
            <a:chOff x="1778000" y="1296825"/>
            <a:chExt cx="7137400" cy="971061"/>
          </a:xfrm>
        </p:grpSpPr>
        <p:sp>
          <p:nvSpPr>
            <p:cNvPr id="41" name="직사각형 40"/>
            <p:cNvSpPr/>
            <p:nvPr/>
          </p:nvSpPr>
          <p:spPr>
            <a:xfrm>
              <a:off x="1778000" y="1390723"/>
              <a:ext cx="7137400" cy="877163"/>
            </a:xfrm>
            <a:prstGeom prst="rect">
              <a:avLst/>
            </a:prstGeom>
          </p:spPr>
          <p:txBody>
            <a:bodyPr wrap="square" tIns="0" bIns="0" anchor="ctr">
              <a:spAutoFit/>
            </a:bodyPr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ko-KR" altLang="en-US" sz="26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개인별로 구안한 정책을 평가하고</a:t>
              </a:r>
              <a:r>
                <a:rPr lang="en-US" altLang="ko-KR" sz="26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, </a:t>
              </a:r>
            </a:p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ko-KR" altLang="en-US" sz="2600" b="1" spc="-150" dirty="0" err="1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모둠의</a:t>
              </a:r>
              <a:r>
                <a:rPr lang="ko-KR" altLang="en-US" sz="26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 대표 제안 정책을 선정한다</a:t>
              </a:r>
              <a:endParaRPr lang="en-US" altLang="ko-KR" sz="2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endParaRPr>
            </a:p>
          </p:txBody>
        </p:sp>
        <p:pic>
          <p:nvPicPr>
            <p:cNvPr id="42" name="그림 41"/>
            <p:cNvPicPr>
              <a:picLocks noChangeAspect="1"/>
            </p:cNvPicPr>
            <p:nvPr/>
          </p:nvPicPr>
          <p:blipFill rotWithShape="1">
            <a:blip r:embed="rId3"/>
            <a:srcRect l="43611" t="13555" r="43611" b="61933"/>
            <a:stretch/>
          </p:blipFill>
          <p:spPr>
            <a:xfrm>
              <a:off x="2454470" y="1296825"/>
              <a:ext cx="462280" cy="431481"/>
            </a:xfrm>
            <a:prstGeom prst="rect">
              <a:avLst/>
            </a:prstGeom>
          </p:spPr>
        </p:pic>
        <p:pic>
          <p:nvPicPr>
            <p:cNvPr id="43" name="그림 42"/>
            <p:cNvPicPr>
              <a:picLocks noChangeAspect="1"/>
            </p:cNvPicPr>
            <p:nvPr/>
          </p:nvPicPr>
          <p:blipFill rotWithShape="1">
            <a:blip r:embed="rId3"/>
            <a:srcRect l="43611" t="13555" r="43611" b="61933"/>
            <a:stretch/>
          </p:blipFill>
          <p:spPr>
            <a:xfrm flipH="1" flipV="1">
              <a:off x="7785201" y="1296825"/>
              <a:ext cx="462280" cy="431481"/>
            </a:xfrm>
            <a:prstGeom prst="rect">
              <a:avLst/>
            </a:prstGeom>
          </p:spPr>
        </p:pic>
      </p:grpSp>
      <p:grpSp>
        <p:nvGrpSpPr>
          <p:cNvPr id="55" name="그룹 54"/>
          <p:cNvGrpSpPr/>
          <p:nvPr/>
        </p:nvGrpSpPr>
        <p:grpSpPr>
          <a:xfrm>
            <a:off x="329371" y="2046848"/>
            <a:ext cx="10031484" cy="4973072"/>
            <a:chOff x="329371" y="2046848"/>
            <a:chExt cx="10031484" cy="4973072"/>
          </a:xfrm>
        </p:grpSpPr>
        <p:grpSp>
          <p:nvGrpSpPr>
            <p:cNvPr id="56" name="그룹 55"/>
            <p:cNvGrpSpPr/>
            <p:nvPr/>
          </p:nvGrpSpPr>
          <p:grpSpPr>
            <a:xfrm>
              <a:off x="465455" y="2046848"/>
              <a:ext cx="9762490" cy="4832521"/>
              <a:chOff x="465455" y="1483144"/>
              <a:chExt cx="9762490" cy="5311820"/>
            </a:xfrm>
          </p:grpSpPr>
          <p:sp>
            <p:nvSpPr>
              <p:cNvPr id="58" name="모서리가 둥근 직사각형 57"/>
              <p:cNvSpPr/>
              <p:nvPr/>
            </p:nvSpPr>
            <p:spPr>
              <a:xfrm>
                <a:off x="465455" y="2481715"/>
                <a:ext cx="9762490" cy="4261985"/>
              </a:xfrm>
              <a:prstGeom prst="roundRect">
                <a:avLst>
                  <a:gd name="adj" fmla="val 1136"/>
                </a:avLst>
              </a:prstGeom>
              <a:solidFill>
                <a:srgbClr val="696968"/>
              </a:solidFill>
              <a:ln w="285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/>
              </a:p>
            </p:txBody>
          </p:sp>
          <p:grpSp>
            <p:nvGrpSpPr>
              <p:cNvPr id="59" name="그룹 58"/>
              <p:cNvGrpSpPr/>
              <p:nvPr/>
            </p:nvGrpSpPr>
            <p:grpSpPr>
              <a:xfrm>
                <a:off x="601980" y="1483144"/>
                <a:ext cx="9489440" cy="5311820"/>
                <a:chOff x="558839" y="1483144"/>
                <a:chExt cx="9575722" cy="5311820"/>
              </a:xfrm>
            </p:grpSpPr>
            <p:grpSp>
              <p:nvGrpSpPr>
                <p:cNvPr id="60" name="그룹 59"/>
                <p:cNvGrpSpPr/>
                <p:nvPr/>
              </p:nvGrpSpPr>
              <p:grpSpPr>
                <a:xfrm>
                  <a:off x="558839" y="1699260"/>
                  <a:ext cx="9575722" cy="5095704"/>
                  <a:chOff x="1581150" y="1876427"/>
                  <a:chExt cx="7458075" cy="4794248"/>
                </a:xfrm>
              </p:grpSpPr>
              <p:sp>
                <p:nvSpPr>
                  <p:cNvPr id="65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66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67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</p:grpSp>
            <p:grpSp>
              <p:nvGrpSpPr>
                <p:cNvPr id="61" name="그룹 60"/>
                <p:cNvGrpSpPr/>
                <p:nvPr/>
              </p:nvGrpSpPr>
              <p:grpSpPr>
                <a:xfrm>
                  <a:off x="725606" y="1483144"/>
                  <a:ext cx="9242266" cy="5311820"/>
                  <a:chOff x="1581150" y="1876427"/>
                  <a:chExt cx="7458075" cy="4794248"/>
                </a:xfrm>
              </p:grpSpPr>
              <p:sp>
                <p:nvSpPr>
                  <p:cNvPr id="62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63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64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</p:grpSp>
          </p:grpSp>
        </p:grpSp>
        <p:sp>
          <p:nvSpPr>
            <p:cNvPr id="57" name="모서리가 둥근 직사각형 56"/>
            <p:cNvSpPr/>
            <p:nvPr/>
          </p:nvSpPr>
          <p:spPr>
            <a:xfrm>
              <a:off x="329371" y="6790006"/>
              <a:ext cx="10031484" cy="229914"/>
            </a:xfrm>
            <a:prstGeom prst="roundRect">
              <a:avLst>
                <a:gd name="adj" fmla="val 35703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/>
            </a:p>
          </p:txBody>
        </p:sp>
      </p:grpSp>
      <p:grpSp>
        <p:nvGrpSpPr>
          <p:cNvPr id="29" name="그룹 28"/>
          <p:cNvGrpSpPr/>
          <p:nvPr/>
        </p:nvGrpSpPr>
        <p:grpSpPr>
          <a:xfrm>
            <a:off x="996676" y="2864261"/>
            <a:ext cx="8773335" cy="400110"/>
            <a:chOff x="3638287" y="2680363"/>
            <a:chExt cx="8773335" cy="400110"/>
          </a:xfrm>
        </p:grpSpPr>
        <p:pic>
          <p:nvPicPr>
            <p:cNvPr id="30" name="그림 2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638287" y="2715214"/>
              <a:ext cx="368827" cy="330408"/>
            </a:xfrm>
            <a:prstGeom prst="rect">
              <a:avLst/>
            </a:prstGeom>
          </p:spPr>
        </p:pic>
        <p:sp>
          <p:nvSpPr>
            <p:cNvPr id="31" name="직사각형 30"/>
            <p:cNvSpPr/>
            <p:nvPr/>
          </p:nvSpPr>
          <p:spPr>
            <a:xfrm>
              <a:off x="3995419" y="2680363"/>
              <a:ext cx="8416203" cy="400110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/>
            <a:p>
              <a:pPr latinLnBrk="0"/>
              <a:r>
                <a:rPr lang="en-US" altLang="ko-KR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(       )</a:t>
              </a:r>
              <a:r>
                <a:rPr lang="ko-KR" altLang="en-US" sz="2600" b="1" spc="-150" dirty="0" err="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모둠이</a:t>
              </a:r>
              <a:r>
                <a:rPr lang="ko-KR" altLang="en-US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 제안하는 사이버 학교폭력예방 </a:t>
              </a:r>
              <a:r>
                <a:rPr lang="ko-KR" altLang="en-US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대표 정책</a:t>
              </a:r>
              <a:r>
                <a:rPr lang="ko-KR" altLang="en-US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은</a:t>
              </a:r>
            </a:p>
          </p:txBody>
        </p:sp>
      </p:grpSp>
      <p:sp>
        <p:nvSpPr>
          <p:cNvPr id="32" name="직사각형 31"/>
          <p:cNvSpPr/>
          <p:nvPr/>
        </p:nvSpPr>
        <p:spPr>
          <a:xfrm>
            <a:off x="1353808" y="3525884"/>
            <a:ext cx="8416203" cy="400110"/>
          </a:xfrm>
          <a:prstGeom prst="rect">
            <a:avLst/>
          </a:prstGeom>
        </p:spPr>
        <p:txBody>
          <a:bodyPr wrap="square" tIns="0" bIns="0">
            <a:spAutoFit/>
          </a:bodyPr>
          <a:lstStyle/>
          <a:p>
            <a:pPr algn="r" latinLnBrk="0"/>
            <a:r>
              <a:rPr lang="ko-KR" altLang="en-US" sz="26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입니다</a:t>
            </a:r>
            <a:r>
              <a:rPr lang="en-US" altLang="ko-KR" sz="26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.</a:t>
            </a:r>
            <a:endParaRPr lang="ko-KR" altLang="en-US" sz="2600" b="1" spc="-15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tx1">
                  <a:lumMod val="95000"/>
                  <a:lumOff val="5000"/>
                </a:schemeClr>
              </a:solidFill>
              <a:latin typeface="맑은 고딕" panose="020B0503020000020004" pitchFamily="50" charset="-127"/>
              <a:cs typeface="KoPubWorld돋움체 Bold" panose="00000800000000000000" pitchFamily="2" charset="-127"/>
            </a:endParaRPr>
          </a:p>
        </p:txBody>
      </p:sp>
      <p:sp>
        <p:nvSpPr>
          <p:cNvPr id="33" name="직사각형 32"/>
          <p:cNvSpPr/>
          <p:nvPr/>
        </p:nvSpPr>
        <p:spPr>
          <a:xfrm>
            <a:off x="983964" y="3358727"/>
            <a:ext cx="7335753" cy="734424"/>
          </a:xfrm>
          <a:prstGeom prst="rect">
            <a:avLst/>
          </a:prstGeom>
          <a:solidFill>
            <a:schemeClr val="bg1"/>
          </a:solidFill>
          <a:ln>
            <a:solidFill>
              <a:srgbClr val="0269B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/>
            </a:pPr>
            <a:endParaRPr lang="ko-KR" altLang="en-US">
              <a:latin typeface="+mn-lt"/>
              <a:ea typeface="+mn-ea"/>
              <a:cs typeface="+mn-cs"/>
            </a:endParaRPr>
          </a:p>
        </p:txBody>
      </p:sp>
      <p:grpSp>
        <p:nvGrpSpPr>
          <p:cNvPr id="34" name="그룹 33"/>
          <p:cNvGrpSpPr/>
          <p:nvPr/>
        </p:nvGrpSpPr>
        <p:grpSpPr>
          <a:xfrm>
            <a:off x="996676" y="4273961"/>
            <a:ext cx="8773335" cy="400110"/>
            <a:chOff x="3638287" y="2680363"/>
            <a:chExt cx="8773335" cy="400110"/>
          </a:xfrm>
        </p:grpSpPr>
        <p:pic>
          <p:nvPicPr>
            <p:cNvPr id="35" name="그림 3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638287" y="2715214"/>
              <a:ext cx="368827" cy="330408"/>
            </a:xfrm>
            <a:prstGeom prst="rect">
              <a:avLst/>
            </a:prstGeom>
          </p:spPr>
        </p:pic>
        <p:sp>
          <p:nvSpPr>
            <p:cNvPr id="36" name="직사각형 35"/>
            <p:cNvSpPr/>
            <p:nvPr/>
          </p:nvSpPr>
          <p:spPr>
            <a:xfrm>
              <a:off x="3995419" y="2680363"/>
              <a:ext cx="8416203" cy="400110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/>
            <a:p>
              <a:pPr latinLnBrk="0"/>
              <a:r>
                <a:rPr lang="ko-KR" altLang="en-US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정책 제안 이유</a:t>
              </a:r>
              <a:r>
                <a:rPr lang="ko-KR" altLang="en-US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는 다음과 같습니다</a:t>
              </a:r>
              <a:r>
                <a:rPr lang="en-US" altLang="ko-KR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.</a:t>
              </a:r>
            </a:p>
          </p:txBody>
        </p:sp>
      </p:grpSp>
      <p:sp>
        <p:nvSpPr>
          <p:cNvPr id="37" name="직사각형 36"/>
          <p:cNvSpPr/>
          <p:nvPr/>
        </p:nvSpPr>
        <p:spPr>
          <a:xfrm>
            <a:off x="983964" y="4821766"/>
            <a:ext cx="8716296" cy="1639993"/>
          </a:xfrm>
          <a:prstGeom prst="rect">
            <a:avLst/>
          </a:prstGeom>
          <a:solidFill>
            <a:schemeClr val="bg1"/>
          </a:solidFill>
          <a:ln>
            <a:solidFill>
              <a:srgbClr val="0269B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/>
            </a:pPr>
            <a:endParaRPr lang="ko-KR" altLang="en-US">
              <a:latin typeface="+mn-lt"/>
              <a:ea typeface="+mn-ea"/>
              <a:cs typeface="+mn-cs"/>
            </a:endParaRPr>
          </a:p>
        </p:txBody>
      </p:sp>
      <p:grpSp>
        <p:nvGrpSpPr>
          <p:cNvPr id="38" name="그룹 37"/>
          <p:cNvGrpSpPr/>
          <p:nvPr/>
        </p:nvGrpSpPr>
        <p:grpSpPr>
          <a:xfrm>
            <a:off x="1" y="618696"/>
            <a:ext cx="10693399" cy="561768"/>
            <a:chOff x="1" y="618696"/>
            <a:chExt cx="10693399" cy="561768"/>
          </a:xfrm>
        </p:grpSpPr>
        <p:grpSp>
          <p:nvGrpSpPr>
            <p:cNvPr id="39" name="그룹 38"/>
            <p:cNvGrpSpPr/>
            <p:nvPr/>
          </p:nvGrpSpPr>
          <p:grpSpPr>
            <a:xfrm>
              <a:off x="1" y="618696"/>
              <a:ext cx="10693399" cy="561768"/>
              <a:chOff x="1" y="399621"/>
              <a:chExt cx="10693399" cy="561768"/>
            </a:xfrm>
          </p:grpSpPr>
          <p:sp>
            <p:nvSpPr>
              <p:cNvPr id="45" name="직사각형 44"/>
              <p:cNvSpPr/>
              <p:nvPr/>
            </p:nvSpPr>
            <p:spPr>
              <a:xfrm>
                <a:off x="1228726" y="399621"/>
                <a:ext cx="9464674" cy="561768"/>
              </a:xfrm>
              <a:prstGeom prst="rect">
                <a:avLst/>
              </a:prstGeom>
              <a:gradFill>
                <a:gsLst>
                  <a:gs pos="31000">
                    <a:srgbClr val="FFFFFF">
                      <a:alpha val="50000"/>
                    </a:srgbClr>
                  </a:gs>
                  <a:gs pos="0">
                    <a:schemeClr val="bg1">
                      <a:alpha val="0"/>
                    </a:schemeClr>
                  </a:gs>
                  <a:gs pos="100000">
                    <a:schemeClr val="bg1"/>
                  </a:gs>
                </a:gsLst>
                <a:lin ang="108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rgbClr val="00B0F0">
                        <a:alpha val="0"/>
                      </a:srgbClr>
                    </a:solidFill>
                  </a:ln>
                </a:endParaRPr>
              </a:p>
            </p:txBody>
          </p:sp>
          <p:grpSp>
            <p:nvGrpSpPr>
              <p:cNvPr id="68" name="그룹 67"/>
              <p:cNvGrpSpPr/>
              <p:nvPr/>
            </p:nvGrpSpPr>
            <p:grpSpPr>
              <a:xfrm>
                <a:off x="1" y="399621"/>
                <a:ext cx="1581149" cy="561768"/>
                <a:chOff x="1" y="504396"/>
                <a:chExt cx="1581149" cy="561768"/>
              </a:xfrm>
            </p:grpSpPr>
            <p:sp>
              <p:nvSpPr>
                <p:cNvPr id="69" name="직사각형 68"/>
                <p:cNvSpPr/>
                <p:nvPr/>
              </p:nvSpPr>
              <p:spPr>
                <a:xfrm>
                  <a:off x="1" y="504396"/>
                  <a:ext cx="1133474" cy="561768"/>
                </a:xfrm>
                <a:prstGeom prst="rect">
                  <a:avLst/>
                </a:prstGeom>
                <a:solidFill>
                  <a:srgbClr val="5CAA0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b="1" spc="-150">
                    <a:ln>
                      <a:solidFill>
                        <a:srgbClr val="00B0F0">
                          <a:alpha val="0"/>
                        </a:srgbClr>
                      </a:solidFill>
                    </a:ln>
                  </a:endParaRPr>
                </a:p>
              </p:txBody>
            </p:sp>
            <p:sp>
              <p:nvSpPr>
                <p:cNvPr id="70" name="모서리가 둥근 직사각형 69"/>
                <p:cNvSpPr/>
                <p:nvPr/>
              </p:nvSpPr>
              <p:spPr>
                <a:xfrm>
                  <a:off x="447676" y="504396"/>
                  <a:ext cx="1133474" cy="561768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5CAA0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b="1" spc="-150">
                    <a:ln>
                      <a:solidFill>
                        <a:srgbClr val="00B0F0">
                          <a:alpha val="0"/>
                        </a:srgbClr>
                      </a:solidFill>
                    </a:ln>
                  </a:endParaRPr>
                </a:p>
              </p:txBody>
            </p:sp>
            <p:sp>
              <p:nvSpPr>
                <p:cNvPr id="71" name="TextBox 70">
                  <a:extLst>
                    <a:ext uri="{FF2B5EF4-FFF2-40B4-BE49-F238E27FC236}">
                      <a16:creationId xmlns:a16="http://schemas.microsoft.com/office/drawing/2014/main" id="{8CFDC420-5C58-4D28-95DA-836CB6B6779D}"/>
                    </a:ext>
                  </a:extLst>
                </p:cNvPr>
                <p:cNvSpPr txBox="1"/>
                <p:nvPr/>
              </p:nvSpPr>
              <p:spPr>
                <a:xfrm>
                  <a:off x="195635" y="600615"/>
                  <a:ext cx="1190625" cy="369332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ctr">
                  <a:spAutoFit/>
                </a:bodyPr>
                <a:lstStyle/>
                <a:p>
                  <a:pPr fontAlgn="base" latinLnBrk="0">
                    <a:spcBef>
                      <a:spcPts val="100"/>
                    </a:spcBef>
                    <a:spcAft>
                      <a:spcPts val="300"/>
                    </a:spcAft>
                  </a:pPr>
                  <a:r>
                    <a:rPr kumimoji="1" lang="ko-KR" altLang="en-US" sz="2400" b="1" spc="-150" dirty="0">
                      <a:ln>
                        <a:solidFill>
                          <a:srgbClr val="00B0F0"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latin typeface="맑은 고딕" panose="020B0503020000020004" pitchFamily="50" charset="-127"/>
                      <a:ea typeface="맑은 고딕" panose="020B0503020000020004" pitchFamily="50" charset="-127"/>
                    </a:rPr>
                    <a:t>활동하기</a:t>
                  </a:r>
                </a:p>
              </p:txBody>
            </p:sp>
          </p:grpSp>
        </p:grp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1691708" y="714914"/>
              <a:ext cx="7023227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400" b="1" spc="-15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</a:rPr>
                <a:t>▶ 정책 제안하기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9631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직사각형 53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A5DB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>
              <a:ln>
                <a:solidFill>
                  <a:schemeClr val="accent1">
                    <a:alpha val="0"/>
                  </a:schemeClr>
                </a:solidFill>
              </a:ln>
            </a:endParaRPr>
          </a:p>
        </p:txBody>
      </p:sp>
      <p:grpSp>
        <p:nvGrpSpPr>
          <p:cNvPr id="38" name="그룹 37"/>
          <p:cNvGrpSpPr/>
          <p:nvPr/>
        </p:nvGrpSpPr>
        <p:grpSpPr>
          <a:xfrm>
            <a:off x="329371" y="1243032"/>
            <a:ext cx="10031484" cy="5776888"/>
            <a:chOff x="329371" y="1243032"/>
            <a:chExt cx="10031484" cy="5776888"/>
          </a:xfrm>
        </p:grpSpPr>
        <p:grpSp>
          <p:nvGrpSpPr>
            <p:cNvPr id="39" name="그룹 38"/>
            <p:cNvGrpSpPr/>
            <p:nvPr/>
          </p:nvGrpSpPr>
          <p:grpSpPr>
            <a:xfrm>
              <a:off x="465455" y="1243032"/>
              <a:ext cx="9762490" cy="5636338"/>
              <a:chOff x="465455" y="1483144"/>
              <a:chExt cx="9762490" cy="5311820"/>
            </a:xfrm>
          </p:grpSpPr>
          <p:sp>
            <p:nvSpPr>
              <p:cNvPr id="45" name="모서리가 둥근 직사각형 44"/>
              <p:cNvSpPr/>
              <p:nvPr/>
            </p:nvSpPr>
            <p:spPr>
              <a:xfrm>
                <a:off x="465455" y="2481715"/>
                <a:ext cx="9762490" cy="4261985"/>
              </a:xfrm>
              <a:prstGeom prst="roundRect">
                <a:avLst>
                  <a:gd name="adj" fmla="val 1136"/>
                </a:avLst>
              </a:prstGeom>
              <a:solidFill>
                <a:srgbClr val="696968"/>
              </a:solidFill>
              <a:ln w="285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/>
              </a:p>
            </p:txBody>
          </p:sp>
          <p:grpSp>
            <p:nvGrpSpPr>
              <p:cNvPr id="68" name="그룹 67"/>
              <p:cNvGrpSpPr/>
              <p:nvPr/>
            </p:nvGrpSpPr>
            <p:grpSpPr>
              <a:xfrm>
                <a:off x="601980" y="1483144"/>
                <a:ext cx="9489440" cy="5311820"/>
                <a:chOff x="558839" y="1483144"/>
                <a:chExt cx="9575722" cy="5311820"/>
              </a:xfrm>
            </p:grpSpPr>
            <p:grpSp>
              <p:nvGrpSpPr>
                <p:cNvPr id="69" name="그룹 68"/>
                <p:cNvGrpSpPr/>
                <p:nvPr/>
              </p:nvGrpSpPr>
              <p:grpSpPr>
                <a:xfrm>
                  <a:off x="558839" y="1699260"/>
                  <a:ext cx="9575722" cy="5095704"/>
                  <a:chOff x="1581150" y="1876427"/>
                  <a:chExt cx="7458075" cy="4794248"/>
                </a:xfrm>
              </p:grpSpPr>
              <p:sp>
                <p:nvSpPr>
                  <p:cNvPr id="74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  <p:sp>
                <p:nvSpPr>
                  <p:cNvPr id="75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  <p:sp>
                <p:nvSpPr>
                  <p:cNvPr id="76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</p:grpSp>
            <p:grpSp>
              <p:nvGrpSpPr>
                <p:cNvPr id="70" name="그룹 69"/>
                <p:cNvGrpSpPr/>
                <p:nvPr/>
              </p:nvGrpSpPr>
              <p:grpSpPr>
                <a:xfrm>
                  <a:off x="725606" y="1483144"/>
                  <a:ext cx="9242266" cy="5311820"/>
                  <a:chOff x="1581150" y="1876427"/>
                  <a:chExt cx="7458075" cy="4794248"/>
                </a:xfrm>
              </p:grpSpPr>
              <p:sp>
                <p:nvSpPr>
                  <p:cNvPr id="71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  <p:sp>
                <p:nvSpPr>
                  <p:cNvPr id="72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  <p:sp>
                <p:nvSpPr>
                  <p:cNvPr id="73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</p:grpSp>
          </p:grpSp>
        </p:grpSp>
        <p:sp>
          <p:nvSpPr>
            <p:cNvPr id="44" name="모서리가 둥근 직사각형 43"/>
            <p:cNvSpPr/>
            <p:nvPr/>
          </p:nvSpPr>
          <p:spPr>
            <a:xfrm>
              <a:off x="329371" y="6790006"/>
              <a:ext cx="10031484" cy="229914"/>
            </a:xfrm>
            <a:prstGeom prst="roundRect">
              <a:avLst>
                <a:gd name="adj" fmla="val 35703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/>
            </a:p>
          </p:txBody>
        </p:sp>
      </p:grpSp>
      <p:sp>
        <p:nvSpPr>
          <p:cNvPr id="77" name="TextBox 76"/>
          <p:cNvSpPr txBox="1"/>
          <p:nvPr/>
        </p:nvSpPr>
        <p:spPr>
          <a:xfrm>
            <a:off x="1031240" y="2599828"/>
            <a:ext cx="8630920" cy="372717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 latinLnBrk="0">
              <a:lnSpc>
                <a:spcPct val="110000"/>
              </a:lnSpc>
              <a:spcAft>
                <a:spcPts val="600"/>
              </a:spcAft>
            </a:pPr>
            <a:r>
              <a:rPr lang="ko-KR" altLang="en-US" sz="3200" b="1" spc="-80" dirty="0" err="1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모둠의</a:t>
            </a:r>
            <a:r>
              <a:rPr lang="ko-KR" altLang="en-US" sz="3200" b="1" spc="-8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 대표 정책이 추구하는 가치를 </a:t>
            </a:r>
          </a:p>
          <a:p>
            <a:pPr algn="ctr" latinLnBrk="0">
              <a:lnSpc>
                <a:spcPct val="110000"/>
              </a:lnSpc>
              <a:spcAft>
                <a:spcPts val="600"/>
              </a:spcAft>
            </a:pPr>
            <a:r>
              <a:rPr lang="ko-KR" altLang="en-US" sz="3200" b="1" spc="-80" dirty="0" err="1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변화상상</a:t>
            </a:r>
            <a:r>
              <a:rPr lang="ko-KR" altLang="en-US" sz="3200" b="1" spc="-8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 토론 카드 활용하여 찾고</a:t>
            </a:r>
            <a:r>
              <a:rPr lang="en-US" altLang="ko-KR" sz="3200" b="1" spc="-8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, </a:t>
            </a:r>
          </a:p>
          <a:p>
            <a:pPr algn="ctr" latinLnBrk="0">
              <a:lnSpc>
                <a:spcPct val="110000"/>
              </a:lnSpc>
              <a:spcAft>
                <a:spcPts val="600"/>
              </a:spcAft>
            </a:pPr>
            <a:r>
              <a:rPr lang="ko-KR" altLang="en-US" sz="3200" b="1" spc="-80" dirty="0" err="1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</a:rPr>
              <a:t>변화상상</a:t>
            </a:r>
            <a:r>
              <a:rPr lang="ko-KR" altLang="en-US" sz="3200" b="1" spc="-8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</a:rPr>
              <a:t> 토론 카드</a:t>
            </a:r>
            <a:r>
              <a:rPr lang="ko-KR" altLang="en-US" sz="3200" b="1" spc="-8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의 키워드를 포함하여 </a:t>
            </a:r>
          </a:p>
          <a:p>
            <a:pPr algn="ctr" latinLnBrk="0">
              <a:lnSpc>
                <a:spcPct val="110000"/>
              </a:lnSpc>
              <a:spcAft>
                <a:spcPts val="600"/>
              </a:spcAft>
            </a:pPr>
            <a:r>
              <a:rPr lang="ko-KR" altLang="en-US" sz="3200" b="1" spc="-8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정책제안 이유를 적는다</a:t>
            </a:r>
            <a:r>
              <a:rPr lang="en-US" altLang="ko-KR" sz="3200" b="1" spc="-8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.</a:t>
            </a:r>
          </a:p>
          <a:p>
            <a:pPr algn="ctr" latinLnBrk="0">
              <a:lnSpc>
                <a:spcPct val="110000"/>
              </a:lnSpc>
              <a:spcAft>
                <a:spcPts val="600"/>
              </a:spcAft>
            </a:pPr>
            <a:r>
              <a:rPr lang="ko-KR" altLang="en-US" sz="3200" b="1" spc="-8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원하는 키워드가 없다면 빈 카드에 </a:t>
            </a:r>
          </a:p>
          <a:p>
            <a:pPr algn="ctr" latinLnBrk="0">
              <a:lnSpc>
                <a:spcPct val="110000"/>
              </a:lnSpc>
              <a:spcAft>
                <a:spcPts val="600"/>
              </a:spcAft>
            </a:pPr>
            <a:r>
              <a:rPr lang="ko-KR" altLang="en-US" sz="3200" b="1" spc="-8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가치를 적어 사용합니다</a:t>
            </a:r>
            <a:r>
              <a:rPr lang="en-US" altLang="ko-KR" sz="3200" b="1" spc="-8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.</a:t>
            </a:r>
          </a:p>
        </p:txBody>
      </p:sp>
      <p:grpSp>
        <p:nvGrpSpPr>
          <p:cNvPr id="25" name="그룹 24"/>
          <p:cNvGrpSpPr/>
          <p:nvPr/>
        </p:nvGrpSpPr>
        <p:grpSpPr>
          <a:xfrm>
            <a:off x="1" y="618696"/>
            <a:ext cx="10693399" cy="561768"/>
            <a:chOff x="1" y="618696"/>
            <a:chExt cx="10693399" cy="561768"/>
          </a:xfrm>
        </p:grpSpPr>
        <p:grpSp>
          <p:nvGrpSpPr>
            <p:cNvPr id="26" name="그룹 25"/>
            <p:cNvGrpSpPr/>
            <p:nvPr/>
          </p:nvGrpSpPr>
          <p:grpSpPr>
            <a:xfrm>
              <a:off x="1" y="618696"/>
              <a:ext cx="10693399" cy="561768"/>
              <a:chOff x="1" y="399621"/>
              <a:chExt cx="10693399" cy="561768"/>
            </a:xfrm>
          </p:grpSpPr>
          <p:sp>
            <p:nvSpPr>
              <p:cNvPr id="28" name="직사각형 27"/>
              <p:cNvSpPr/>
              <p:nvPr/>
            </p:nvSpPr>
            <p:spPr>
              <a:xfrm>
                <a:off x="1228726" y="399621"/>
                <a:ext cx="9464674" cy="561768"/>
              </a:xfrm>
              <a:prstGeom prst="rect">
                <a:avLst/>
              </a:prstGeom>
              <a:gradFill>
                <a:gsLst>
                  <a:gs pos="31000">
                    <a:srgbClr val="FFFFFF">
                      <a:alpha val="50000"/>
                    </a:srgbClr>
                  </a:gs>
                  <a:gs pos="0">
                    <a:schemeClr val="bg1">
                      <a:alpha val="0"/>
                    </a:schemeClr>
                  </a:gs>
                  <a:gs pos="100000">
                    <a:schemeClr val="bg1"/>
                  </a:gs>
                </a:gsLst>
                <a:lin ang="108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rgbClr val="00B0F0">
                        <a:alpha val="0"/>
                      </a:srgbClr>
                    </a:solidFill>
                  </a:ln>
                </a:endParaRPr>
              </a:p>
            </p:txBody>
          </p:sp>
          <p:grpSp>
            <p:nvGrpSpPr>
              <p:cNvPr id="29" name="그룹 28"/>
              <p:cNvGrpSpPr/>
              <p:nvPr/>
            </p:nvGrpSpPr>
            <p:grpSpPr>
              <a:xfrm>
                <a:off x="1" y="399621"/>
                <a:ext cx="1581149" cy="561768"/>
                <a:chOff x="1" y="504396"/>
                <a:chExt cx="1581149" cy="561768"/>
              </a:xfrm>
            </p:grpSpPr>
            <p:sp>
              <p:nvSpPr>
                <p:cNvPr id="30" name="직사각형 29"/>
                <p:cNvSpPr/>
                <p:nvPr/>
              </p:nvSpPr>
              <p:spPr>
                <a:xfrm>
                  <a:off x="1" y="504396"/>
                  <a:ext cx="1133474" cy="561768"/>
                </a:xfrm>
                <a:prstGeom prst="rect">
                  <a:avLst/>
                </a:prstGeom>
                <a:solidFill>
                  <a:srgbClr val="5CAA0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b="1" spc="-150">
                    <a:ln>
                      <a:solidFill>
                        <a:srgbClr val="00B0F0">
                          <a:alpha val="0"/>
                        </a:srgbClr>
                      </a:solidFill>
                    </a:ln>
                  </a:endParaRPr>
                </a:p>
              </p:txBody>
            </p:sp>
            <p:sp>
              <p:nvSpPr>
                <p:cNvPr id="31" name="모서리가 둥근 직사각형 30"/>
                <p:cNvSpPr/>
                <p:nvPr/>
              </p:nvSpPr>
              <p:spPr>
                <a:xfrm>
                  <a:off x="447676" y="504396"/>
                  <a:ext cx="1133474" cy="561768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5CAA0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b="1" spc="-150">
                    <a:ln>
                      <a:solidFill>
                        <a:srgbClr val="00B0F0">
                          <a:alpha val="0"/>
                        </a:srgbClr>
                      </a:solidFill>
                    </a:ln>
                  </a:endParaRPr>
                </a:p>
              </p:txBody>
            </p:sp>
            <p:sp>
              <p:nvSpPr>
                <p:cNvPr id="32" name="TextBox 31">
                  <a:extLst>
                    <a:ext uri="{FF2B5EF4-FFF2-40B4-BE49-F238E27FC236}">
                      <a16:creationId xmlns:a16="http://schemas.microsoft.com/office/drawing/2014/main" id="{8CFDC420-5C58-4D28-95DA-836CB6B6779D}"/>
                    </a:ext>
                  </a:extLst>
                </p:cNvPr>
                <p:cNvSpPr txBox="1"/>
                <p:nvPr/>
              </p:nvSpPr>
              <p:spPr>
                <a:xfrm>
                  <a:off x="195635" y="600615"/>
                  <a:ext cx="1190625" cy="369332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ctr">
                  <a:spAutoFit/>
                </a:bodyPr>
                <a:lstStyle/>
                <a:p>
                  <a:pPr fontAlgn="base" latinLnBrk="0">
                    <a:spcBef>
                      <a:spcPts val="100"/>
                    </a:spcBef>
                    <a:spcAft>
                      <a:spcPts val="300"/>
                    </a:spcAft>
                  </a:pPr>
                  <a:r>
                    <a:rPr kumimoji="1" lang="ko-KR" altLang="en-US" sz="2400" b="1" spc="-150" dirty="0">
                      <a:ln>
                        <a:solidFill>
                          <a:srgbClr val="00B0F0"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latin typeface="맑은 고딕" panose="020B0503020000020004" pitchFamily="50" charset="-127"/>
                      <a:ea typeface="맑은 고딕" panose="020B0503020000020004" pitchFamily="50" charset="-127"/>
                    </a:rPr>
                    <a:t>활동하기</a:t>
                  </a:r>
                </a:p>
              </p:txBody>
            </p:sp>
          </p:grpSp>
        </p:grp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1691708" y="714914"/>
              <a:ext cx="7023227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400" b="1" spc="-15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</a:rPr>
                <a:t>▶ 정책 제안하기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09357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직사각형 51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A5DB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>
              <a:ln>
                <a:solidFill>
                  <a:schemeClr val="accent1">
                    <a:alpha val="0"/>
                  </a:schemeClr>
                </a:solidFill>
              </a:ln>
            </a:endParaRPr>
          </a:p>
        </p:txBody>
      </p:sp>
      <p:grpSp>
        <p:nvGrpSpPr>
          <p:cNvPr id="27" name="그룹 26"/>
          <p:cNvGrpSpPr/>
          <p:nvPr/>
        </p:nvGrpSpPr>
        <p:grpSpPr>
          <a:xfrm>
            <a:off x="329371" y="1243032"/>
            <a:ext cx="10031484" cy="5776888"/>
            <a:chOff x="329371" y="1243032"/>
            <a:chExt cx="10031484" cy="5776888"/>
          </a:xfrm>
        </p:grpSpPr>
        <p:grpSp>
          <p:nvGrpSpPr>
            <p:cNvPr id="28" name="그룹 27"/>
            <p:cNvGrpSpPr/>
            <p:nvPr/>
          </p:nvGrpSpPr>
          <p:grpSpPr>
            <a:xfrm>
              <a:off x="465455" y="1243032"/>
              <a:ext cx="9762490" cy="5636338"/>
              <a:chOff x="465455" y="1483144"/>
              <a:chExt cx="9762490" cy="5311820"/>
            </a:xfrm>
          </p:grpSpPr>
          <p:sp>
            <p:nvSpPr>
              <p:cNvPr id="30" name="모서리가 둥근 직사각형 29"/>
              <p:cNvSpPr/>
              <p:nvPr/>
            </p:nvSpPr>
            <p:spPr>
              <a:xfrm>
                <a:off x="465455" y="2481715"/>
                <a:ext cx="9762490" cy="4261985"/>
              </a:xfrm>
              <a:prstGeom prst="roundRect">
                <a:avLst>
                  <a:gd name="adj" fmla="val 1136"/>
                </a:avLst>
              </a:prstGeom>
              <a:solidFill>
                <a:srgbClr val="696968"/>
              </a:solidFill>
              <a:ln w="285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/>
              </a:p>
            </p:txBody>
          </p:sp>
          <p:grpSp>
            <p:nvGrpSpPr>
              <p:cNvPr id="31" name="그룹 30"/>
              <p:cNvGrpSpPr/>
              <p:nvPr/>
            </p:nvGrpSpPr>
            <p:grpSpPr>
              <a:xfrm>
                <a:off x="601980" y="1483144"/>
                <a:ext cx="9489440" cy="5311820"/>
                <a:chOff x="558839" y="1483144"/>
                <a:chExt cx="9575722" cy="5311820"/>
              </a:xfrm>
            </p:grpSpPr>
            <p:grpSp>
              <p:nvGrpSpPr>
                <p:cNvPr id="32" name="그룹 31"/>
                <p:cNvGrpSpPr/>
                <p:nvPr/>
              </p:nvGrpSpPr>
              <p:grpSpPr>
                <a:xfrm>
                  <a:off x="558839" y="1699260"/>
                  <a:ext cx="9575722" cy="5095704"/>
                  <a:chOff x="1581150" y="1876427"/>
                  <a:chExt cx="7458075" cy="4794248"/>
                </a:xfrm>
              </p:grpSpPr>
              <p:sp>
                <p:nvSpPr>
                  <p:cNvPr id="37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38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39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</p:grpSp>
            <p:grpSp>
              <p:nvGrpSpPr>
                <p:cNvPr id="33" name="그룹 32"/>
                <p:cNvGrpSpPr/>
                <p:nvPr/>
              </p:nvGrpSpPr>
              <p:grpSpPr>
                <a:xfrm>
                  <a:off x="725606" y="1483144"/>
                  <a:ext cx="9242266" cy="5311820"/>
                  <a:chOff x="1581150" y="1876427"/>
                  <a:chExt cx="7458075" cy="4794248"/>
                </a:xfrm>
              </p:grpSpPr>
              <p:sp>
                <p:nvSpPr>
                  <p:cNvPr id="34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35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36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</p:grpSp>
          </p:grpSp>
        </p:grpSp>
        <p:sp>
          <p:nvSpPr>
            <p:cNvPr id="29" name="모서리가 둥근 직사각형 28"/>
            <p:cNvSpPr/>
            <p:nvPr/>
          </p:nvSpPr>
          <p:spPr>
            <a:xfrm>
              <a:off x="329371" y="6790006"/>
              <a:ext cx="10031484" cy="229914"/>
            </a:xfrm>
            <a:prstGeom prst="roundRect">
              <a:avLst>
                <a:gd name="adj" fmla="val 35703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/>
            </a:p>
          </p:txBody>
        </p:sp>
      </p:grpSp>
      <p:grpSp>
        <p:nvGrpSpPr>
          <p:cNvPr id="57" name="그룹 56">
            <a:extLst>
              <a:ext uri="{FF2B5EF4-FFF2-40B4-BE49-F238E27FC236}">
                <a16:creationId xmlns:a16="http://schemas.microsoft.com/office/drawing/2014/main" id="{C8ACBE43-8DCC-7715-4ED3-B6EAF794D437}"/>
              </a:ext>
            </a:extLst>
          </p:cNvPr>
          <p:cNvGrpSpPr/>
          <p:nvPr/>
        </p:nvGrpSpPr>
        <p:grpSpPr>
          <a:xfrm>
            <a:off x="1065390" y="2311844"/>
            <a:ext cx="8562619" cy="4357329"/>
            <a:chOff x="-325548" y="1212060"/>
            <a:chExt cx="10360769" cy="5272368"/>
          </a:xfrm>
        </p:grpSpPr>
        <p:pic>
          <p:nvPicPr>
            <p:cNvPr id="58" name="_x308615384">
              <a:extLst>
                <a:ext uri="{FF2B5EF4-FFF2-40B4-BE49-F238E27FC236}">
                  <a16:creationId xmlns:a16="http://schemas.microsoft.com/office/drawing/2014/main" id="{0F119ADE-BF6C-DC14-DFF6-754476C583D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325548" y="1212060"/>
              <a:ext cx="3461718" cy="527236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9" name="_x617062912">
              <a:extLst>
                <a:ext uri="{FF2B5EF4-FFF2-40B4-BE49-F238E27FC236}">
                  <a16:creationId xmlns:a16="http://schemas.microsoft.com/office/drawing/2014/main" id="{44F9892C-4FDD-B735-531B-1C302CFDB7C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6170" y="1224919"/>
              <a:ext cx="3419373" cy="522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0" name="_x617063128">
              <a:extLst>
                <a:ext uri="{FF2B5EF4-FFF2-40B4-BE49-F238E27FC236}">
                  <a16:creationId xmlns:a16="http://schemas.microsoft.com/office/drawing/2014/main" id="{23CF2806-5F41-A98E-7569-AB2283FFB09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73503" y="1247292"/>
              <a:ext cx="3461718" cy="51649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61" name="직사각형 60"/>
          <p:cNvSpPr/>
          <p:nvPr/>
        </p:nvSpPr>
        <p:spPr>
          <a:xfrm>
            <a:off x="1343730" y="1930811"/>
            <a:ext cx="854459" cy="276999"/>
          </a:xfrm>
          <a:prstGeom prst="rect">
            <a:avLst/>
          </a:prstGeom>
        </p:spPr>
        <p:txBody>
          <a:bodyPr wrap="square" tIns="0" bIns="0">
            <a:spAutoFit/>
          </a:bodyPr>
          <a:lstStyle/>
          <a:p>
            <a:pPr algn="ctr" latinLnBrk="0"/>
            <a:r>
              <a:rPr lang="ko-KR" altLang="en-US" sz="18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앞면</a:t>
            </a:r>
          </a:p>
        </p:txBody>
      </p:sp>
      <p:sp>
        <p:nvSpPr>
          <p:cNvPr id="62" name="직사각형 61"/>
          <p:cNvSpPr/>
          <p:nvPr/>
        </p:nvSpPr>
        <p:spPr>
          <a:xfrm>
            <a:off x="2774184" y="1930811"/>
            <a:ext cx="854459" cy="276999"/>
          </a:xfrm>
          <a:prstGeom prst="rect">
            <a:avLst/>
          </a:prstGeom>
        </p:spPr>
        <p:txBody>
          <a:bodyPr wrap="square" tIns="0" bIns="0">
            <a:spAutoFit/>
          </a:bodyPr>
          <a:lstStyle/>
          <a:p>
            <a:pPr algn="ctr" latinLnBrk="0"/>
            <a:r>
              <a:rPr lang="ko-KR" altLang="en-US" sz="18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뒷면</a:t>
            </a:r>
          </a:p>
        </p:txBody>
      </p:sp>
      <p:sp>
        <p:nvSpPr>
          <p:cNvPr id="63" name="직사각형 62"/>
          <p:cNvSpPr/>
          <p:nvPr/>
        </p:nvSpPr>
        <p:spPr>
          <a:xfrm>
            <a:off x="4204638" y="1930811"/>
            <a:ext cx="854459" cy="276999"/>
          </a:xfrm>
          <a:prstGeom prst="rect">
            <a:avLst/>
          </a:prstGeom>
        </p:spPr>
        <p:txBody>
          <a:bodyPr wrap="square" tIns="0" bIns="0">
            <a:spAutoFit/>
          </a:bodyPr>
          <a:lstStyle/>
          <a:p>
            <a:pPr algn="ctr" latinLnBrk="0"/>
            <a:r>
              <a:rPr lang="ko-KR" altLang="en-US" sz="18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앞면</a:t>
            </a:r>
          </a:p>
        </p:txBody>
      </p:sp>
      <p:sp>
        <p:nvSpPr>
          <p:cNvPr id="64" name="직사각형 63"/>
          <p:cNvSpPr/>
          <p:nvPr/>
        </p:nvSpPr>
        <p:spPr>
          <a:xfrm>
            <a:off x="5635092" y="1930811"/>
            <a:ext cx="854459" cy="276999"/>
          </a:xfrm>
          <a:prstGeom prst="rect">
            <a:avLst/>
          </a:prstGeom>
        </p:spPr>
        <p:txBody>
          <a:bodyPr wrap="square" tIns="0" bIns="0">
            <a:spAutoFit/>
          </a:bodyPr>
          <a:lstStyle/>
          <a:p>
            <a:pPr algn="ctr" latinLnBrk="0"/>
            <a:r>
              <a:rPr lang="ko-KR" altLang="en-US" sz="18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뒷면</a:t>
            </a:r>
          </a:p>
        </p:txBody>
      </p:sp>
      <p:sp>
        <p:nvSpPr>
          <p:cNvPr id="65" name="직사각형 64"/>
          <p:cNvSpPr/>
          <p:nvPr/>
        </p:nvSpPr>
        <p:spPr>
          <a:xfrm>
            <a:off x="7065546" y="1930811"/>
            <a:ext cx="854459" cy="276999"/>
          </a:xfrm>
          <a:prstGeom prst="rect">
            <a:avLst/>
          </a:prstGeom>
        </p:spPr>
        <p:txBody>
          <a:bodyPr wrap="square" tIns="0" bIns="0">
            <a:spAutoFit/>
          </a:bodyPr>
          <a:lstStyle/>
          <a:p>
            <a:pPr algn="ctr" latinLnBrk="0"/>
            <a:r>
              <a:rPr lang="ko-KR" altLang="en-US" sz="18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앞면</a:t>
            </a:r>
          </a:p>
        </p:txBody>
      </p:sp>
      <p:sp>
        <p:nvSpPr>
          <p:cNvPr id="66" name="직사각형 65"/>
          <p:cNvSpPr/>
          <p:nvPr/>
        </p:nvSpPr>
        <p:spPr>
          <a:xfrm>
            <a:off x="8496002" y="1930811"/>
            <a:ext cx="854459" cy="276999"/>
          </a:xfrm>
          <a:prstGeom prst="rect">
            <a:avLst/>
          </a:prstGeom>
        </p:spPr>
        <p:txBody>
          <a:bodyPr wrap="square" tIns="0" bIns="0">
            <a:spAutoFit/>
          </a:bodyPr>
          <a:lstStyle/>
          <a:p>
            <a:pPr algn="ctr" latinLnBrk="0"/>
            <a:r>
              <a:rPr lang="ko-KR" altLang="en-US" sz="18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뒷면</a:t>
            </a:r>
          </a:p>
        </p:txBody>
      </p:sp>
      <p:grpSp>
        <p:nvGrpSpPr>
          <p:cNvPr id="40" name="그룹 39"/>
          <p:cNvGrpSpPr/>
          <p:nvPr/>
        </p:nvGrpSpPr>
        <p:grpSpPr>
          <a:xfrm>
            <a:off x="1" y="618696"/>
            <a:ext cx="10693399" cy="561768"/>
            <a:chOff x="1" y="618696"/>
            <a:chExt cx="10693399" cy="561768"/>
          </a:xfrm>
        </p:grpSpPr>
        <p:grpSp>
          <p:nvGrpSpPr>
            <p:cNvPr id="41" name="그룹 40"/>
            <p:cNvGrpSpPr/>
            <p:nvPr/>
          </p:nvGrpSpPr>
          <p:grpSpPr>
            <a:xfrm>
              <a:off x="1" y="618696"/>
              <a:ext cx="10693399" cy="561768"/>
              <a:chOff x="1" y="399621"/>
              <a:chExt cx="10693399" cy="561768"/>
            </a:xfrm>
          </p:grpSpPr>
          <p:sp>
            <p:nvSpPr>
              <p:cNvPr id="43" name="직사각형 42"/>
              <p:cNvSpPr/>
              <p:nvPr/>
            </p:nvSpPr>
            <p:spPr>
              <a:xfrm>
                <a:off x="1228726" y="399621"/>
                <a:ext cx="9464674" cy="561768"/>
              </a:xfrm>
              <a:prstGeom prst="rect">
                <a:avLst/>
              </a:prstGeom>
              <a:gradFill>
                <a:gsLst>
                  <a:gs pos="31000">
                    <a:srgbClr val="FFFFFF">
                      <a:alpha val="50000"/>
                    </a:srgbClr>
                  </a:gs>
                  <a:gs pos="0">
                    <a:schemeClr val="bg1">
                      <a:alpha val="0"/>
                    </a:schemeClr>
                  </a:gs>
                  <a:gs pos="100000">
                    <a:schemeClr val="bg1"/>
                  </a:gs>
                </a:gsLst>
                <a:lin ang="108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rgbClr val="00B0F0">
                        <a:alpha val="0"/>
                      </a:srgbClr>
                    </a:solidFill>
                  </a:ln>
                </a:endParaRPr>
              </a:p>
            </p:txBody>
          </p:sp>
          <p:grpSp>
            <p:nvGrpSpPr>
              <p:cNvPr id="53" name="그룹 52"/>
              <p:cNvGrpSpPr/>
              <p:nvPr/>
            </p:nvGrpSpPr>
            <p:grpSpPr>
              <a:xfrm>
                <a:off x="1" y="399621"/>
                <a:ext cx="1581149" cy="561768"/>
                <a:chOff x="1" y="504396"/>
                <a:chExt cx="1581149" cy="561768"/>
              </a:xfrm>
            </p:grpSpPr>
            <p:sp>
              <p:nvSpPr>
                <p:cNvPr id="54" name="직사각형 53"/>
                <p:cNvSpPr/>
                <p:nvPr/>
              </p:nvSpPr>
              <p:spPr>
                <a:xfrm>
                  <a:off x="1" y="504396"/>
                  <a:ext cx="1133474" cy="561768"/>
                </a:xfrm>
                <a:prstGeom prst="rect">
                  <a:avLst/>
                </a:prstGeom>
                <a:solidFill>
                  <a:srgbClr val="5CAA0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b="1" spc="-150">
                    <a:ln>
                      <a:solidFill>
                        <a:srgbClr val="00B0F0">
                          <a:alpha val="0"/>
                        </a:srgbClr>
                      </a:solidFill>
                    </a:ln>
                  </a:endParaRPr>
                </a:p>
              </p:txBody>
            </p:sp>
            <p:sp>
              <p:nvSpPr>
                <p:cNvPr id="55" name="모서리가 둥근 직사각형 54"/>
                <p:cNvSpPr/>
                <p:nvPr/>
              </p:nvSpPr>
              <p:spPr>
                <a:xfrm>
                  <a:off x="447676" y="504396"/>
                  <a:ext cx="1133474" cy="561768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5CAA0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b="1" spc="-150">
                    <a:ln>
                      <a:solidFill>
                        <a:srgbClr val="00B0F0">
                          <a:alpha val="0"/>
                        </a:srgbClr>
                      </a:solidFill>
                    </a:ln>
                  </a:endParaRPr>
                </a:p>
              </p:txBody>
            </p:sp>
            <p:sp>
              <p:nvSpPr>
                <p:cNvPr id="56" name="TextBox 55">
                  <a:extLst>
                    <a:ext uri="{FF2B5EF4-FFF2-40B4-BE49-F238E27FC236}">
                      <a16:creationId xmlns:a16="http://schemas.microsoft.com/office/drawing/2014/main" id="{8CFDC420-5C58-4D28-95DA-836CB6B6779D}"/>
                    </a:ext>
                  </a:extLst>
                </p:cNvPr>
                <p:cNvSpPr txBox="1"/>
                <p:nvPr/>
              </p:nvSpPr>
              <p:spPr>
                <a:xfrm>
                  <a:off x="195635" y="600615"/>
                  <a:ext cx="1190625" cy="369332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ctr">
                  <a:spAutoFit/>
                </a:bodyPr>
                <a:lstStyle/>
                <a:p>
                  <a:pPr fontAlgn="base" latinLnBrk="0">
                    <a:spcBef>
                      <a:spcPts val="100"/>
                    </a:spcBef>
                    <a:spcAft>
                      <a:spcPts val="300"/>
                    </a:spcAft>
                  </a:pPr>
                  <a:r>
                    <a:rPr kumimoji="1" lang="ko-KR" altLang="en-US" sz="2400" b="1" spc="-150" dirty="0">
                      <a:ln>
                        <a:solidFill>
                          <a:srgbClr val="00B0F0"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latin typeface="맑은 고딕" panose="020B0503020000020004" pitchFamily="50" charset="-127"/>
                      <a:ea typeface="맑은 고딕" panose="020B0503020000020004" pitchFamily="50" charset="-127"/>
                    </a:rPr>
                    <a:t>활동하기</a:t>
                  </a:r>
                </a:p>
              </p:txBody>
            </p:sp>
          </p:grpSp>
        </p:grp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1691708" y="714914"/>
              <a:ext cx="7023227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400" b="1" spc="-15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</a:rPr>
                <a:t>▶ </a:t>
              </a:r>
              <a:r>
                <a:rPr kumimoji="1" lang="ko-KR" altLang="en-US" sz="2400" b="1" spc="-150" dirty="0" err="1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</a:rPr>
                <a:t>변화상상</a:t>
              </a:r>
              <a:r>
                <a:rPr kumimoji="1" lang="ko-KR" altLang="en-US" sz="2400" b="1" spc="-15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</a:rPr>
                <a:t> 토론 카드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619105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직사각형 51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A5DB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>
              <a:ln>
                <a:solidFill>
                  <a:schemeClr val="accent1">
                    <a:alpha val="0"/>
                  </a:schemeClr>
                </a:solidFill>
              </a:ln>
            </a:endParaRPr>
          </a:p>
        </p:txBody>
      </p:sp>
      <p:grpSp>
        <p:nvGrpSpPr>
          <p:cNvPr id="27" name="그룹 26"/>
          <p:cNvGrpSpPr/>
          <p:nvPr/>
        </p:nvGrpSpPr>
        <p:grpSpPr>
          <a:xfrm>
            <a:off x="329371" y="1243032"/>
            <a:ext cx="10031484" cy="5776888"/>
            <a:chOff x="329371" y="1243032"/>
            <a:chExt cx="10031484" cy="5776888"/>
          </a:xfrm>
        </p:grpSpPr>
        <p:grpSp>
          <p:nvGrpSpPr>
            <p:cNvPr id="28" name="그룹 27"/>
            <p:cNvGrpSpPr/>
            <p:nvPr/>
          </p:nvGrpSpPr>
          <p:grpSpPr>
            <a:xfrm>
              <a:off x="465455" y="1243032"/>
              <a:ext cx="9762490" cy="5636338"/>
              <a:chOff x="465455" y="1483144"/>
              <a:chExt cx="9762490" cy="5311820"/>
            </a:xfrm>
          </p:grpSpPr>
          <p:sp>
            <p:nvSpPr>
              <p:cNvPr id="30" name="모서리가 둥근 직사각형 29"/>
              <p:cNvSpPr/>
              <p:nvPr/>
            </p:nvSpPr>
            <p:spPr>
              <a:xfrm>
                <a:off x="465455" y="2481715"/>
                <a:ext cx="9762490" cy="4261985"/>
              </a:xfrm>
              <a:prstGeom prst="roundRect">
                <a:avLst>
                  <a:gd name="adj" fmla="val 1136"/>
                </a:avLst>
              </a:prstGeom>
              <a:solidFill>
                <a:srgbClr val="696968"/>
              </a:solidFill>
              <a:ln w="285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/>
              </a:p>
            </p:txBody>
          </p:sp>
          <p:grpSp>
            <p:nvGrpSpPr>
              <p:cNvPr id="31" name="그룹 30"/>
              <p:cNvGrpSpPr/>
              <p:nvPr/>
            </p:nvGrpSpPr>
            <p:grpSpPr>
              <a:xfrm>
                <a:off x="601980" y="1483144"/>
                <a:ext cx="9489440" cy="5311820"/>
                <a:chOff x="558839" y="1483144"/>
                <a:chExt cx="9575722" cy="5311820"/>
              </a:xfrm>
            </p:grpSpPr>
            <p:grpSp>
              <p:nvGrpSpPr>
                <p:cNvPr id="32" name="그룹 31"/>
                <p:cNvGrpSpPr/>
                <p:nvPr/>
              </p:nvGrpSpPr>
              <p:grpSpPr>
                <a:xfrm>
                  <a:off x="558839" y="1699260"/>
                  <a:ext cx="9575722" cy="5095704"/>
                  <a:chOff x="1581150" y="1876427"/>
                  <a:chExt cx="7458075" cy="4794248"/>
                </a:xfrm>
              </p:grpSpPr>
              <p:sp>
                <p:nvSpPr>
                  <p:cNvPr id="37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38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39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</p:grpSp>
            <p:grpSp>
              <p:nvGrpSpPr>
                <p:cNvPr id="33" name="그룹 32"/>
                <p:cNvGrpSpPr/>
                <p:nvPr/>
              </p:nvGrpSpPr>
              <p:grpSpPr>
                <a:xfrm>
                  <a:off x="725606" y="1483144"/>
                  <a:ext cx="9242266" cy="5311820"/>
                  <a:chOff x="1581150" y="1876427"/>
                  <a:chExt cx="7458075" cy="4794248"/>
                </a:xfrm>
              </p:grpSpPr>
              <p:sp>
                <p:nvSpPr>
                  <p:cNvPr id="34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35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36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</p:grpSp>
          </p:grpSp>
        </p:grpSp>
        <p:sp>
          <p:nvSpPr>
            <p:cNvPr id="29" name="모서리가 둥근 직사각형 28"/>
            <p:cNvSpPr/>
            <p:nvPr/>
          </p:nvSpPr>
          <p:spPr>
            <a:xfrm>
              <a:off x="329371" y="6790006"/>
              <a:ext cx="10031484" cy="229914"/>
            </a:xfrm>
            <a:prstGeom prst="roundRect">
              <a:avLst>
                <a:gd name="adj" fmla="val 35703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/>
            </a:p>
          </p:txBody>
        </p:sp>
      </p:grpSp>
      <p:sp>
        <p:nvSpPr>
          <p:cNvPr id="61" name="직사각형 60"/>
          <p:cNvSpPr/>
          <p:nvPr/>
        </p:nvSpPr>
        <p:spPr>
          <a:xfrm>
            <a:off x="1343730" y="1930811"/>
            <a:ext cx="854459" cy="276999"/>
          </a:xfrm>
          <a:prstGeom prst="rect">
            <a:avLst/>
          </a:prstGeom>
        </p:spPr>
        <p:txBody>
          <a:bodyPr wrap="square" tIns="0" bIns="0">
            <a:spAutoFit/>
          </a:bodyPr>
          <a:lstStyle/>
          <a:p>
            <a:pPr algn="ctr" latinLnBrk="0"/>
            <a:r>
              <a:rPr lang="ko-KR" altLang="en-US" sz="18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앞면</a:t>
            </a:r>
          </a:p>
        </p:txBody>
      </p:sp>
      <p:sp>
        <p:nvSpPr>
          <p:cNvPr id="62" name="직사각형 61"/>
          <p:cNvSpPr/>
          <p:nvPr/>
        </p:nvSpPr>
        <p:spPr>
          <a:xfrm>
            <a:off x="2774184" y="1930811"/>
            <a:ext cx="854459" cy="276999"/>
          </a:xfrm>
          <a:prstGeom prst="rect">
            <a:avLst/>
          </a:prstGeom>
        </p:spPr>
        <p:txBody>
          <a:bodyPr wrap="square" tIns="0" bIns="0">
            <a:spAutoFit/>
          </a:bodyPr>
          <a:lstStyle/>
          <a:p>
            <a:pPr algn="ctr" latinLnBrk="0"/>
            <a:r>
              <a:rPr lang="ko-KR" altLang="en-US" sz="18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뒷면</a:t>
            </a:r>
          </a:p>
        </p:txBody>
      </p:sp>
      <p:sp>
        <p:nvSpPr>
          <p:cNvPr id="63" name="직사각형 62"/>
          <p:cNvSpPr/>
          <p:nvPr/>
        </p:nvSpPr>
        <p:spPr>
          <a:xfrm>
            <a:off x="4204638" y="1930811"/>
            <a:ext cx="854459" cy="276999"/>
          </a:xfrm>
          <a:prstGeom prst="rect">
            <a:avLst/>
          </a:prstGeom>
        </p:spPr>
        <p:txBody>
          <a:bodyPr wrap="square" tIns="0" bIns="0">
            <a:spAutoFit/>
          </a:bodyPr>
          <a:lstStyle/>
          <a:p>
            <a:pPr algn="ctr" latinLnBrk="0"/>
            <a:r>
              <a:rPr lang="ko-KR" altLang="en-US" sz="18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앞면</a:t>
            </a:r>
          </a:p>
        </p:txBody>
      </p:sp>
      <p:sp>
        <p:nvSpPr>
          <p:cNvPr id="64" name="직사각형 63"/>
          <p:cNvSpPr/>
          <p:nvPr/>
        </p:nvSpPr>
        <p:spPr>
          <a:xfrm>
            <a:off x="5635092" y="1930811"/>
            <a:ext cx="854459" cy="276999"/>
          </a:xfrm>
          <a:prstGeom prst="rect">
            <a:avLst/>
          </a:prstGeom>
        </p:spPr>
        <p:txBody>
          <a:bodyPr wrap="square" tIns="0" bIns="0">
            <a:spAutoFit/>
          </a:bodyPr>
          <a:lstStyle/>
          <a:p>
            <a:pPr algn="ctr" latinLnBrk="0"/>
            <a:r>
              <a:rPr lang="ko-KR" altLang="en-US" sz="18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뒷면</a:t>
            </a:r>
          </a:p>
        </p:txBody>
      </p:sp>
      <p:sp>
        <p:nvSpPr>
          <p:cNvPr id="65" name="직사각형 64"/>
          <p:cNvSpPr/>
          <p:nvPr/>
        </p:nvSpPr>
        <p:spPr>
          <a:xfrm>
            <a:off x="7065546" y="1930811"/>
            <a:ext cx="854459" cy="276999"/>
          </a:xfrm>
          <a:prstGeom prst="rect">
            <a:avLst/>
          </a:prstGeom>
        </p:spPr>
        <p:txBody>
          <a:bodyPr wrap="square" tIns="0" bIns="0">
            <a:spAutoFit/>
          </a:bodyPr>
          <a:lstStyle/>
          <a:p>
            <a:pPr algn="ctr" latinLnBrk="0"/>
            <a:r>
              <a:rPr lang="ko-KR" altLang="en-US" sz="18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앞면</a:t>
            </a:r>
          </a:p>
        </p:txBody>
      </p:sp>
      <p:sp>
        <p:nvSpPr>
          <p:cNvPr id="66" name="직사각형 65"/>
          <p:cNvSpPr/>
          <p:nvPr/>
        </p:nvSpPr>
        <p:spPr>
          <a:xfrm>
            <a:off x="8496002" y="1930811"/>
            <a:ext cx="854459" cy="276999"/>
          </a:xfrm>
          <a:prstGeom prst="rect">
            <a:avLst/>
          </a:prstGeom>
        </p:spPr>
        <p:txBody>
          <a:bodyPr wrap="square" tIns="0" bIns="0">
            <a:spAutoFit/>
          </a:bodyPr>
          <a:lstStyle/>
          <a:p>
            <a:pPr algn="ctr" latinLnBrk="0"/>
            <a:r>
              <a:rPr lang="ko-KR" altLang="en-US" sz="18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뒷면</a:t>
            </a:r>
          </a:p>
        </p:txBody>
      </p:sp>
      <p:grpSp>
        <p:nvGrpSpPr>
          <p:cNvPr id="53" name="그룹 52">
            <a:extLst>
              <a:ext uri="{FF2B5EF4-FFF2-40B4-BE49-F238E27FC236}">
                <a16:creationId xmlns:a16="http://schemas.microsoft.com/office/drawing/2014/main" id="{DC1AC8AB-C74B-C743-F5AF-4C8809CE29FB}"/>
              </a:ext>
            </a:extLst>
          </p:cNvPr>
          <p:cNvGrpSpPr/>
          <p:nvPr/>
        </p:nvGrpSpPr>
        <p:grpSpPr>
          <a:xfrm>
            <a:off x="1065390" y="2283269"/>
            <a:ext cx="8562619" cy="4376377"/>
            <a:chOff x="1074607" y="1590441"/>
            <a:chExt cx="5390668" cy="2757871"/>
          </a:xfrm>
        </p:grpSpPr>
        <p:pic>
          <p:nvPicPr>
            <p:cNvPr id="54" name="_x617063272">
              <a:extLst>
                <a:ext uri="{FF2B5EF4-FFF2-40B4-BE49-F238E27FC236}">
                  <a16:creationId xmlns:a16="http://schemas.microsoft.com/office/drawing/2014/main" id="{941673D6-F5D9-CDA1-84F7-D9B0669DFFC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74607" y="1614637"/>
              <a:ext cx="1790700" cy="27336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5" name="_x617063488">
              <a:extLst>
                <a:ext uri="{FF2B5EF4-FFF2-40B4-BE49-F238E27FC236}">
                  <a16:creationId xmlns:a16="http://schemas.microsoft.com/office/drawing/2014/main" id="{9AFFD350-C1DC-4BF7-944A-4C2A12A4ADE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74591" y="1602445"/>
              <a:ext cx="1790700" cy="27114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6" name="_x617061472">
              <a:extLst>
                <a:ext uri="{FF2B5EF4-FFF2-40B4-BE49-F238E27FC236}">
                  <a16:creationId xmlns:a16="http://schemas.microsoft.com/office/drawing/2014/main" id="{2BA2F497-EA21-CD26-96AF-F1402C19800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74575" y="1590441"/>
              <a:ext cx="1790700" cy="26939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0" name="그룹 39"/>
          <p:cNvGrpSpPr/>
          <p:nvPr/>
        </p:nvGrpSpPr>
        <p:grpSpPr>
          <a:xfrm>
            <a:off x="1" y="618696"/>
            <a:ext cx="10693399" cy="561768"/>
            <a:chOff x="1" y="618696"/>
            <a:chExt cx="10693399" cy="561768"/>
          </a:xfrm>
        </p:grpSpPr>
        <p:grpSp>
          <p:nvGrpSpPr>
            <p:cNvPr id="41" name="그룹 40"/>
            <p:cNvGrpSpPr/>
            <p:nvPr/>
          </p:nvGrpSpPr>
          <p:grpSpPr>
            <a:xfrm>
              <a:off x="1" y="618696"/>
              <a:ext cx="10693399" cy="561768"/>
              <a:chOff x="1" y="399621"/>
              <a:chExt cx="10693399" cy="561768"/>
            </a:xfrm>
          </p:grpSpPr>
          <p:sp>
            <p:nvSpPr>
              <p:cNvPr id="43" name="직사각형 42"/>
              <p:cNvSpPr/>
              <p:nvPr/>
            </p:nvSpPr>
            <p:spPr>
              <a:xfrm>
                <a:off x="1228726" y="399621"/>
                <a:ext cx="9464674" cy="561768"/>
              </a:xfrm>
              <a:prstGeom prst="rect">
                <a:avLst/>
              </a:prstGeom>
              <a:gradFill>
                <a:gsLst>
                  <a:gs pos="31000">
                    <a:srgbClr val="FFFFFF">
                      <a:alpha val="50000"/>
                    </a:srgbClr>
                  </a:gs>
                  <a:gs pos="0">
                    <a:schemeClr val="bg1">
                      <a:alpha val="0"/>
                    </a:schemeClr>
                  </a:gs>
                  <a:gs pos="100000">
                    <a:schemeClr val="bg1"/>
                  </a:gs>
                </a:gsLst>
                <a:lin ang="108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rgbClr val="00B0F0">
                        <a:alpha val="0"/>
                      </a:srgbClr>
                    </a:solidFill>
                  </a:ln>
                </a:endParaRPr>
              </a:p>
            </p:txBody>
          </p:sp>
          <p:grpSp>
            <p:nvGrpSpPr>
              <p:cNvPr id="57" name="그룹 56"/>
              <p:cNvGrpSpPr/>
              <p:nvPr/>
            </p:nvGrpSpPr>
            <p:grpSpPr>
              <a:xfrm>
                <a:off x="1" y="399621"/>
                <a:ext cx="1581149" cy="561768"/>
                <a:chOff x="1" y="504396"/>
                <a:chExt cx="1581149" cy="561768"/>
              </a:xfrm>
            </p:grpSpPr>
            <p:sp>
              <p:nvSpPr>
                <p:cNvPr id="58" name="직사각형 57"/>
                <p:cNvSpPr/>
                <p:nvPr/>
              </p:nvSpPr>
              <p:spPr>
                <a:xfrm>
                  <a:off x="1" y="504396"/>
                  <a:ext cx="1133474" cy="561768"/>
                </a:xfrm>
                <a:prstGeom prst="rect">
                  <a:avLst/>
                </a:prstGeom>
                <a:solidFill>
                  <a:srgbClr val="5CAA0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b="1" spc="-150">
                    <a:ln>
                      <a:solidFill>
                        <a:srgbClr val="00B0F0">
                          <a:alpha val="0"/>
                        </a:srgbClr>
                      </a:solidFill>
                    </a:ln>
                  </a:endParaRPr>
                </a:p>
              </p:txBody>
            </p:sp>
            <p:sp>
              <p:nvSpPr>
                <p:cNvPr id="59" name="모서리가 둥근 직사각형 58"/>
                <p:cNvSpPr/>
                <p:nvPr/>
              </p:nvSpPr>
              <p:spPr>
                <a:xfrm>
                  <a:off x="447676" y="504396"/>
                  <a:ext cx="1133474" cy="561768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5CAA0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b="1" spc="-150">
                    <a:ln>
                      <a:solidFill>
                        <a:srgbClr val="00B0F0">
                          <a:alpha val="0"/>
                        </a:srgbClr>
                      </a:solidFill>
                    </a:ln>
                  </a:endParaRPr>
                </a:p>
              </p:txBody>
            </p:sp>
            <p:sp>
              <p:nvSpPr>
                <p:cNvPr id="60" name="TextBox 59">
                  <a:extLst>
                    <a:ext uri="{FF2B5EF4-FFF2-40B4-BE49-F238E27FC236}">
                      <a16:creationId xmlns:a16="http://schemas.microsoft.com/office/drawing/2014/main" id="{8CFDC420-5C58-4D28-95DA-836CB6B6779D}"/>
                    </a:ext>
                  </a:extLst>
                </p:cNvPr>
                <p:cNvSpPr txBox="1"/>
                <p:nvPr/>
              </p:nvSpPr>
              <p:spPr>
                <a:xfrm>
                  <a:off x="195635" y="600615"/>
                  <a:ext cx="1190625" cy="369332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ctr">
                  <a:spAutoFit/>
                </a:bodyPr>
                <a:lstStyle/>
                <a:p>
                  <a:pPr fontAlgn="base" latinLnBrk="0">
                    <a:spcBef>
                      <a:spcPts val="100"/>
                    </a:spcBef>
                    <a:spcAft>
                      <a:spcPts val="300"/>
                    </a:spcAft>
                  </a:pPr>
                  <a:r>
                    <a:rPr kumimoji="1" lang="ko-KR" altLang="en-US" sz="2400" b="1" spc="-150" dirty="0">
                      <a:ln>
                        <a:solidFill>
                          <a:srgbClr val="00B0F0"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latin typeface="맑은 고딕" panose="020B0503020000020004" pitchFamily="50" charset="-127"/>
                      <a:ea typeface="맑은 고딕" panose="020B0503020000020004" pitchFamily="50" charset="-127"/>
                    </a:rPr>
                    <a:t>활동하기</a:t>
                  </a:r>
                </a:p>
              </p:txBody>
            </p:sp>
          </p:grpSp>
        </p:grp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1691708" y="714914"/>
              <a:ext cx="7023227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400" b="1" spc="-15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</a:rPr>
                <a:t>▶ </a:t>
              </a:r>
              <a:r>
                <a:rPr kumimoji="1" lang="ko-KR" altLang="en-US" sz="2400" b="1" spc="-150" dirty="0" err="1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</a:rPr>
                <a:t>변화상상</a:t>
              </a:r>
              <a:r>
                <a:rPr kumimoji="1" lang="ko-KR" altLang="en-US" sz="2400" b="1" spc="-15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</a:rPr>
                <a:t> 토론 카드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027106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직사각형 51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A5DB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>
              <a:ln>
                <a:solidFill>
                  <a:schemeClr val="accent1">
                    <a:alpha val="0"/>
                  </a:schemeClr>
                </a:solidFill>
              </a:ln>
            </a:endParaRPr>
          </a:p>
        </p:txBody>
      </p:sp>
      <p:grpSp>
        <p:nvGrpSpPr>
          <p:cNvPr id="27" name="그룹 26"/>
          <p:cNvGrpSpPr/>
          <p:nvPr/>
        </p:nvGrpSpPr>
        <p:grpSpPr>
          <a:xfrm>
            <a:off x="329371" y="1243032"/>
            <a:ext cx="10031484" cy="5776888"/>
            <a:chOff x="329371" y="1243032"/>
            <a:chExt cx="10031484" cy="5776888"/>
          </a:xfrm>
        </p:grpSpPr>
        <p:grpSp>
          <p:nvGrpSpPr>
            <p:cNvPr id="28" name="그룹 27"/>
            <p:cNvGrpSpPr/>
            <p:nvPr/>
          </p:nvGrpSpPr>
          <p:grpSpPr>
            <a:xfrm>
              <a:off x="465455" y="1243032"/>
              <a:ext cx="9762490" cy="5636338"/>
              <a:chOff x="465455" y="1483144"/>
              <a:chExt cx="9762490" cy="5311820"/>
            </a:xfrm>
          </p:grpSpPr>
          <p:sp>
            <p:nvSpPr>
              <p:cNvPr id="30" name="모서리가 둥근 직사각형 29"/>
              <p:cNvSpPr/>
              <p:nvPr/>
            </p:nvSpPr>
            <p:spPr>
              <a:xfrm>
                <a:off x="465455" y="2481715"/>
                <a:ext cx="9762490" cy="4261985"/>
              </a:xfrm>
              <a:prstGeom prst="roundRect">
                <a:avLst>
                  <a:gd name="adj" fmla="val 1136"/>
                </a:avLst>
              </a:prstGeom>
              <a:solidFill>
                <a:srgbClr val="696968"/>
              </a:solidFill>
              <a:ln w="285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/>
              </a:p>
            </p:txBody>
          </p:sp>
          <p:grpSp>
            <p:nvGrpSpPr>
              <p:cNvPr id="31" name="그룹 30"/>
              <p:cNvGrpSpPr/>
              <p:nvPr/>
            </p:nvGrpSpPr>
            <p:grpSpPr>
              <a:xfrm>
                <a:off x="601980" y="1483144"/>
                <a:ext cx="9489440" cy="5311820"/>
                <a:chOff x="558839" y="1483144"/>
                <a:chExt cx="9575722" cy="5311820"/>
              </a:xfrm>
            </p:grpSpPr>
            <p:grpSp>
              <p:nvGrpSpPr>
                <p:cNvPr id="32" name="그룹 31"/>
                <p:cNvGrpSpPr/>
                <p:nvPr/>
              </p:nvGrpSpPr>
              <p:grpSpPr>
                <a:xfrm>
                  <a:off x="558839" y="1699260"/>
                  <a:ext cx="9575722" cy="5095704"/>
                  <a:chOff x="1581150" y="1876427"/>
                  <a:chExt cx="7458075" cy="4794248"/>
                </a:xfrm>
              </p:grpSpPr>
              <p:sp>
                <p:nvSpPr>
                  <p:cNvPr id="37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38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39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</p:grpSp>
            <p:grpSp>
              <p:nvGrpSpPr>
                <p:cNvPr id="33" name="그룹 32"/>
                <p:cNvGrpSpPr/>
                <p:nvPr/>
              </p:nvGrpSpPr>
              <p:grpSpPr>
                <a:xfrm>
                  <a:off x="725606" y="1483144"/>
                  <a:ext cx="9242266" cy="5311820"/>
                  <a:chOff x="1581150" y="1876427"/>
                  <a:chExt cx="7458075" cy="4794248"/>
                </a:xfrm>
              </p:grpSpPr>
              <p:sp>
                <p:nvSpPr>
                  <p:cNvPr id="34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35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36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</p:grpSp>
          </p:grpSp>
        </p:grpSp>
        <p:sp>
          <p:nvSpPr>
            <p:cNvPr id="29" name="모서리가 둥근 직사각형 28"/>
            <p:cNvSpPr/>
            <p:nvPr/>
          </p:nvSpPr>
          <p:spPr>
            <a:xfrm>
              <a:off x="329371" y="6790006"/>
              <a:ext cx="10031484" cy="229914"/>
            </a:xfrm>
            <a:prstGeom prst="roundRect">
              <a:avLst>
                <a:gd name="adj" fmla="val 35703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/>
            </a:p>
          </p:txBody>
        </p:sp>
      </p:grpSp>
      <p:sp>
        <p:nvSpPr>
          <p:cNvPr id="61" name="직사각형 60"/>
          <p:cNvSpPr/>
          <p:nvPr/>
        </p:nvSpPr>
        <p:spPr>
          <a:xfrm>
            <a:off x="1343730" y="1930811"/>
            <a:ext cx="854459" cy="276999"/>
          </a:xfrm>
          <a:prstGeom prst="rect">
            <a:avLst/>
          </a:prstGeom>
        </p:spPr>
        <p:txBody>
          <a:bodyPr wrap="square" tIns="0" bIns="0">
            <a:spAutoFit/>
          </a:bodyPr>
          <a:lstStyle/>
          <a:p>
            <a:pPr algn="ctr" latinLnBrk="0"/>
            <a:r>
              <a:rPr lang="ko-KR" altLang="en-US" sz="18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앞면</a:t>
            </a:r>
          </a:p>
        </p:txBody>
      </p:sp>
      <p:sp>
        <p:nvSpPr>
          <p:cNvPr id="62" name="직사각형 61"/>
          <p:cNvSpPr/>
          <p:nvPr/>
        </p:nvSpPr>
        <p:spPr>
          <a:xfrm>
            <a:off x="2774184" y="1930811"/>
            <a:ext cx="854459" cy="276999"/>
          </a:xfrm>
          <a:prstGeom prst="rect">
            <a:avLst/>
          </a:prstGeom>
        </p:spPr>
        <p:txBody>
          <a:bodyPr wrap="square" tIns="0" bIns="0">
            <a:spAutoFit/>
          </a:bodyPr>
          <a:lstStyle/>
          <a:p>
            <a:pPr algn="ctr" latinLnBrk="0"/>
            <a:r>
              <a:rPr lang="ko-KR" altLang="en-US" sz="18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뒷면</a:t>
            </a:r>
          </a:p>
        </p:txBody>
      </p:sp>
      <p:sp>
        <p:nvSpPr>
          <p:cNvPr id="63" name="직사각형 62"/>
          <p:cNvSpPr/>
          <p:nvPr/>
        </p:nvSpPr>
        <p:spPr>
          <a:xfrm>
            <a:off x="4204638" y="1930811"/>
            <a:ext cx="854459" cy="276999"/>
          </a:xfrm>
          <a:prstGeom prst="rect">
            <a:avLst/>
          </a:prstGeom>
        </p:spPr>
        <p:txBody>
          <a:bodyPr wrap="square" tIns="0" bIns="0">
            <a:spAutoFit/>
          </a:bodyPr>
          <a:lstStyle/>
          <a:p>
            <a:pPr algn="ctr" latinLnBrk="0"/>
            <a:r>
              <a:rPr lang="ko-KR" altLang="en-US" sz="18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앞면</a:t>
            </a:r>
          </a:p>
        </p:txBody>
      </p:sp>
      <p:sp>
        <p:nvSpPr>
          <p:cNvPr id="64" name="직사각형 63"/>
          <p:cNvSpPr/>
          <p:nvPr/>
        </p:nvSpPr>
        <p:spPr>
          <a:xfrm>
            <a:off x="5635092" y="1930811"/>
            <a:ext cx="854459" cy="276999"/>
          </a:xfrm>
          <a:prstGeom prst="rect">
            <a:avLst/>
          </a:prstGeom>
        </p:spPr>
        <p:txBody>
          <a:bodyPr wrap="square" tIns="0" bIns="0">
            <a:spAutoFit/>
          </a:bodyPr>
          <a:lstStyle/>
          <a:p>
            <a:pPr algn="ctr" latinLnBrk="0"/>
            <a:r>
              <a:rPr lang="ko-KR" altLang="en-US" sz="18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뒷면</a:t>
            </a:r>
          </a:p>
        </p:txBody>
      </p:sp>
      <p:sp>
        <p:nvSpPr>
          <p:cNvPr id="65" name="직사각형 64"/>
          <p:cNvSpPr/>
          <p:nvPr/>
        </p:nvSpPr>
        <p:spPr>
          <a:xfrm>
            <a:off x="7065546" y="1930811"/>
            <a:ext cx="854459" cy="276999"/>
          </a:xfrm>
          <a:prstGeom prst="rect">
            <a:avLst/>
          </a:prstGeom>
        </p:spPr>
        <p:txBody>
          <a:bodyPr wrap="square" tIns="0" bIns="0">
            <a:spAutoFit/>
          </a:bodyPr>
          <a:lstStyle/>
          <a:p>
            <a:pPr algn="ctr" latinLnBrk="0"/>
            <a:r>
              <a:rPr lang="ko-KR" altLang="en-US" sz="18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앞면</a:t>
            </a:r>
          </a:p>
        </p:txBody>
      </p:sp>
      <p:sp>
        <p:nvSpPr>
          <p:cNvPr id="66" name="직사각형 65"/>
          <p:cNvSpPr/>
          <p:nvPr/>
        </p:nvSpPr>
        <p:spPr>
          <a:xfrm>
            <a:off x="8496002" y="1930811"/>
            <a:ext cx="854459" cy="276999"/>
          </a:xfrm>
          <a:prstGeom prst="rect">
            <a:avLst/>
          </a:prstGeom>
        </p:spPr>
        <p:txBody>
          <a:bodyPr wrap="square" tIns="0" bIns="0">
            <a:spAutoFit/>
          </a:bodyPr>
          <a:lstStyle/>
          <a:p>
            <a:pPr algn="ctr" latinLnBrk="0"/>
            <a:r>
              <a:rPr lang="ko-KR" altLang="en-US" sz="18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뒷면</a:t>
            </a:r>
          </a:p>
        </p:txBody>
      </p:sp>
      <p:grpSp>
        <p:nvGrpSpPr>
          <p:cNvPr id="53" name="그룹 52">
            <a:extLst>
              <a:ext uri="{FF2B5EF4-FFF2-40B4-BE49-F238E27FC236}">
                <a16:creationId xmlns:a16="http://schemas.microsoft.com/office/drawing/2014/main" id="{DC1AC8AB-C74B-C743-F5AF-4C8809CE29FB}"/>
              </a:ext>
            </a:extLst>
          </p:cNvPr>
          <p:cNvGrpSpPr/>
          <p:nvPr/>
        </p:nvGrpSpPr>
        <p:grpSpPr>
          <a:xfrm>
            <a:off x="1065390" y="2283269"/>
            <a:ext cx="8562619" cy="4376377"/>
            <a:chOff x="1074607" y="1590441"/>
            <a:chExt cx="5390668" cy="2757871"/>
          </a:xfrm>
        </p:grpSpPr>
        <p:pic>
          <p:nvPicPr>
            <p:cNvPr id="54" name="_x617063272">
              <a:extLst>
                <a:ext uri="{FF2B5EF4-FFF2-40B4-BE49-F238E27FC236}">
                  <a16:creationId xmlns:a16="http://schemas.microsoft.com/office/drawing/2014/main" id="{941673D6-F5D9-CDA1-84F7-D9B0669DFFC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74607" y="1614637"/>
              <a:ext cx="1790700" cy="27336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5" name="_x617063488">
              <a:extLst>
                <a:ext uri="{FF2B5EF4-FFF2-40B4-BE49-F238E27FC236}">
                  <a16:creationId xmlns:a16="http://schemas.microsoft.com/office/drawing/2014/main" id="{9AFFD350-C1DC-4BF7-944A-4C2A12A4ADE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74591" y="1602445"/>
              <a:ext cx="1790700" cy="27114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6" name="_x617061472">
              <a:extLst>
                <a:ext uri="{FF2B5EF4-FFF2-40B4-BE49-F238E27FC236}">
                  <a16:creationId xmlns:a16="http://schemas.microsoft.com/office/drawing/2014/main" id="{2BA2F497-EA21-CD26-96AF-F1402C19800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74575" y="1590441"/>
              <a:ext cx="1790700" cy="26939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0" name="그룹 39"/>
          <p:cNvGrpSpPr/>
          <p:nvPr/>
        </p:nvGrpSpPr>
        <p:grpSpPr>
          <a:xfrm>
            <a:off x="1" y="618696"/>
            <a:ext cx="10693399" cy="561768"/>
            <a:chOff x="1" y="618696"/>
            <a:chExt cx="10693399" cy="561768"/>
          </a:xfrm>
        </p:grpSpPr>
        <p:grpSp>
          <p:nvGrpSpPr>
            <p:cNvPr id="41" name="그룹 40"/>
            <p:cNvGrpSpPr/>
            <p:nvPr/>
          </p:nvGrpSpPr>
          <p:grpSpPr>
            <a:xfrm>
              <a:off x="1" y="618696"/>
              <a:ext cx="10693399" cy="561768"/>
              <a:chOff x="1" y="399621"/>
              <a:chExt cx="10693399" cy="561768"/>
            </a:xfrm>
          </p:grpSpPr>
          <p:sp>
            <p:nvSpPr>
              <p:cNvPr id="43" name="직사각형 42"/>
              <p:cNvSpPr/>
              <p:nvPr/>
            </p:nvSpPr>
            <p:spPr>
              <a:xfrm>
                <a:off x="1228726" y="399621"/>
                <a:ext cx="9464674" cy="561768"/>
              </a:xfrm>
              <a:prstGeom prst="rect">
                <a:avLst/>
              </a:prstGeom>
              <a:gradFill>
                <a:gsLst>
                  <a:gs pos="31000">
                    <a:srgbClr val="FFFFFF">
                      <a:alpha val="50000"/>
                    </a:srgbClr>
                  </a:gs>
                  <a:gs pos="0">
                    <a:schemeClr val="bg1">
                      <a:alpha val="0"/>
                    </a:schemeClr>
                  </a:gs>
                  <a:gs pos="100000">
                    <a:schemeClr val="bg1"/>
                  </a:gs>
                </a:gsLst>
                <a:lin ang="108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rgbClr val="00B0F0">
                        <a:alpha val="0"/>
                      </a:srgbClr>
                    </a:solidFill>
                  </a:ln>
                </a:endParaRPr>
              </a:p>
            </p:txBody>
          </p:sp>
          <p:grpSp>
            <p:nvGrpSpPr>
              <p:cNvPr id="57" name="그룹 56"/>
              <p:cNvGrpSpPr/>
              <p:nvPr/>
            </p:nvGrpSpPr>
            <p:grpSpPr>
              <a:xfrm>
                <a:off x="1" y="399621"/>
                <a:ext cx="1581149" cy="561768"/>
                <a:chOff x="1" y="504396"/>
                <a:chExt cx="1581149" cy="561768"/>
              </a:xfrm>
            </p:grpSpPr>
            <p:sp>
              <p:nvSpPr>
                <p:cNvPr id="58" name="직사각형 57"/>
                <p:cNvSpPr/>
                <p:nvPr/>
              </p:nvSpPr>
              <p:spPr>
                <a:xfrm>
                  <a:off x="1" y="504396"/>
                  <a:ext cx="1133474" cy="561768"/>
                </a:xfrm>
                <a:prstGeom prst="rect">
                  <a:avLst/>
                </a:prstGeom>
                <a:solidFill>
                  <a:srgbClr val="5CAA0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b="1" spc="-150">
                    <a:ln>
                      <a:solidFill>
                        <a:srgbClr val="00B0F0">
                          <a:alpha val="0"/>
                        </a:srgbClr>
                      </a:solidFill>
                    </a:ln>
                  </a:endParaRPr>
                </a:p>
              </p:txBody>
            </p:sp>
            <p:sp>
              <p:nvSpPr>
                <p:cNvPr id="59" name="모서리가 둥근 직사각형 58"/>
                <p:cNvSpPr/>
                <p:nvPr/>
              </p:nvSpPr>
              <p:spPr>
                <a:xfrm>
                  <a:off x="447676" y="504396"/>
                  <a:ext cx="1133474" cy="561768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5CAA0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b="1" spc="-150">
                    <a:ln>
                      <a:solidFill>
                        <a:srgbClr val="00B0F0">
                          <a:alpha val="0"/>
                        </a:srgbClr>
                      </a:solidFill>
                    </a:ln>
                  </a:endParaRPr>
                </a:p>
              </p:txBody>
            </p:sp>
            <p:sp>
              <p:nvSpPr>
                <p:cNvPr id="60" name="TextBox 59">
                  <a:extLst>
                    <a:ext uri="{FF2B5EF4-FFF2-40B4-BE49-F238E27FC236}">
                      <a16:creationId xmlns:a16="http://schemas.microsoft.com/office/drawing/2014/main" id="{8CFDC420-5C58-4D28-95DA-836CB6B6779D}"/>
                    </a:ext>
                  </a:extLst>
                </p:cNvPr>
                <p:cNvSpPr txBox="1"/>
                <p:nvPr/>
              </p:nvSpPr>
              <p:spPr>
                <a:xfrm>
                  <a:off x="195635" y="600615"/>
                  <a:ext cx="1190625" cy="369332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ctr">
                  <a:spAutoFit/>
                </a:bodyPr>
                <a:lstStyle/>
                <a:p>
                  <a:pPr fontAlgn="base" latinLnBrk="0">
                    <a:spcBef>
                      <a:spcPts val="100"/>
                    </a:spcBef>
                    <a:spcAft>
                      <a:spcPts val="300"/>
                    </a:spcAft>
                  </a:pPr>
                  <a:r>
                    <a:rPr kumimoji="1" lang="ko-KR" altLang="en-US" sz="2400" b="1" spc="-150" dirty="0">
                      <a:ln>
                        <a:solidFill>
                          <a:srgbClr val="00B0F0"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latin typeface="맑은 고딕" panose="020B0503020000020004" pitchFamily="50" charset="-127"/>
                      <a:ea typeface="맑은 고딕" panose="020B0503020000020004" pitchFamily="50" charset="-127"/>
                    </a:rPr>
                    <a:t>활동하기</a:t>
                  </a:r>
                </a:p>
              </p:txBody>
            </p:sp>
          </p:grpSp>
        </p:grp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1691708" y="714914"/>
              <a:ext cx="7023227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400" b="1" spc="-15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</a:rPr>
                <a:t>▶ </a:t>
              </a:r>
              <a:r>
                <a:rPr kumimoji="1" lang="ko-KR" altLang="en-US" sz="2400" b="1" spc="-150" dirty="0" err="1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</a:rPr>
                <a:t>변화상상</a:t>
              </a:r>
              <a:r>
                <a:rPr kumimoji="1" lang="ko-KR" altLang="en-US" sz="2400" b="1" spc="-15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</a:rPr>
                <a:t> 토론 카드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52798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직사각형 51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A5DB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>
              <a:ln>
                <a:solidFill>
                  <a:schemeClr val="accent1">
                    <a:alpha val="0"/>
                  </a:schemeClr>
                </a:solidFill>
              </a:ln>
            </a:endParaRPr>
          </a:p>
        </p:txBody>
      </p:sp>
      <p:grpSp>
        <p:nvGrpSpPr>
          <p:cNvPr id="40" name="그룹 39"/>
          <p:cNvGrpSpPr/>
          <p:nvPr/>
        </p:nvGrpSpPr>
        <p:grpSpPr>
          <a:xfrm>
            <a:off x="1317087" y="1296825"/>
            <a:ext cx="8071927" cy="638023"/>
            <a:chOff x="1317087" y="1296825"/>
            <a:chExt cx="8071927" cy="638023"/>
          </a:xfrm>
        </p:grpSpPr>
        <p:sp>
          <p:nvSpPr>
            <p:cNvPr id="41" name="직사각형 40"/>
            <p:cNvSpPr/>
            <p:nvPr/>
          </p:nvSpPr>
          <p:spPr>
            <a:xfrm>
              <a:off x="1425575" y="1442405"/>
              <a:ext cx="7842250" cy="492443"/>
            </a:xfrm>
            <a:prstGeom prst="rect">
              <a:avLst/>
            </a:prstGeom>
          </p:spPr>
          <p:txBody>
            <a:bodyPr wrap="square" tIns="0" bIns="0" anchor="ctr">
              <a:spAutoFit/>
            </a:bodyPr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ko-KR" altLang="en-US" sz="32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정책 제안서에 포함되어야 할 내용입니다</a:t>
              </a:r>
            </a:p>
          </p:txBody>
        </p:sp>
        <p:pic>
          <p:nvPicPr>
            <p:cNvPr id="42" name="그림 41"/>
            <p:cNvPicPr>
              <a:picLocks noChangeAspect="1"/>
            </p:cNvPicPr>
            <p:nvPr/>
          </p:nvPicPr>
          <p:blipFill rotWithShape="1">
            <a:blip r:embed="rId3"/>
            <a:srcRect l="43611" t="13555" r="43611" b="61933"/>
            <a:stretch/>
          </p:blipFill>
          <p:spPr>
            <a:xfrm>
              <a:off x="1317087" y="1296825"/>
              <a:ext cx="462280" cy="431481"/>
            </a:xfrm>
            <a:prstGeom prst="rect">
              <a:avLst/>
            </a:prstGeom>
          </p:spPr>
        </p:pic>
        <p:pic>
          <p:nvPicPr>
            <p:cNvPr id="43" name="그림 42"/>
            <p:cNvPicPr>
              <a:picLocks noChangeAspect="1"/>
            </p:cNvPicPr>
            <p:nvPr/>
          </p:nvPicPr>
          <p:blipFill rotWithShape="1">
            <a:blip r:embed="rId3"/>
            <a:srcRect l="43611" t="13555" r="43611" b="61933"/>
            <a:stretch/>
          </p:blipFill>
          <p:spPr>
            <a:xfrm flipH="1" flipV="1">
              <a:off x="8926734" y="1296825"/>
              <a:ext cx="462280" cy="431481"/>
            </a:xfrm>
            <a:prstGeom prst="rect">
              <a:avLst/>
            </a:prstGeom>
          </p:spPr>
        </p:pic>
      </p:grpSp>
      <p:grpSp>
        <p:nvGrpSpPr>
          <p:cNvPr id="57" name="그룹 56"/>
          <p:cNvGrpSpPr/>
          <p:nvPr/>
        </p:nvGrpSpPr>
        <p:grpSpPr>
          <a:xfrm>
            <a:off x="330958" y="1776046"/>
            <a:ext cx="10031484" cy="5243874"/>
            <a:chOff x="329371" y="1691640"/>
            <a:chExt cx="10031484" cy="5243874"/>
          </a:xfrm>
        </p:grpSpPr>
        <p:grpSp>
          <p:nvGrpSpPr>
            <p:cNvPr id="58" name="그룹 57"/>
            <p:cNvGrpSpPr/>
            <p:nvPr/>
          </p:nvGrpSpPr>
          <p:grpSpPr>
            <a:xfrm>
              <a:off x="465455" y="1691640"/>
              <a:ext cx="9762490" cy="5103324"/>
              <a:chOff x="465455" y="1483144"/>
              <a:chExt cx="9762490" cy="5311820"/>
            </a:xfrm>
          </p:grpSpPr>
          <p:sp>
            <p:nvSpPr>
              <p:cNvPr id="60" name="모서리가 둥근 직사각형 59"/>
              <p:cNvSpPr/>
              <p:nvPr/>
            </p:nvSpPr>
            <p:spPr>
              <a:xfrm>
                <a:off x="465455" y="2481715"/>
                <a:ext cx="9762490" cy="4261985"/>
              </a:xfrm>
              <a:prstGeom prst="roundRect">
                <a:avLst>
                  <a:gd name="adj" fmla="val 1136"/>
                </a:avLst>
              </a:prstGeom>
              <a:solidFill>
                <a:srgbClr val="696968"/>
              </a:solidFill>
              <a:ln w="285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/>
              </a:p>
            </p:txBody>
          </p:sp>
          <p:grpSp>
            <p:nvGrpSpPr>
              <p:cNvPr id="67" name="그룹 66"/>
              <p:cNvGrpSpPr/>
              <p:nvPr/>
            </p:nvGrpSpPr>
            <p:grpSpPr>
              <a:xfrm>
                <a:off x="601980" y="1483144"/>
                <a:ext cx="9489440" cy="5311820"/>
                <a:chOff x="558839" y="1483144"/>
                <a:chExt cx="9575722" cy="5311820"/>
              </a:xfrm>
            </p:grpSpPr>
            <p:grpSp>
              <p:nvGrpSpPr>
                <p:cNvPr id="68" name="그룹 67"/>
                <p:cNvGrpSpPr/>
                <p:nvPr/>
              </p:nvGrpSpPr>
              <p:grpSpPr>
                <a:xfrm>
                  <a:off x="558839" y="1699260"/>
                  <a:ext cx="9575722" cy="5095704"/>
                  <a:chOff x="1581150" y="1876427"/>
                  <a:chExt cx="7458075" cy="4794248"/>
                </a:xfrm>
              </p:grpSpPr>
              <p:sp>
                <p:nvSpPr>
                  <p:cNvPr id="73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74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75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</p:grpSp>
            <p:grpSp>
              <p:nvGrpSpPr>
                <p:cNvPr id="69" name="그룹 68"/>
                <p:cNvGrpSpPr/>
                <p:nvPr/>
              </p:nvGrpSpPr>
              <p:grpSpPr>
                <a:xfrm>
                  <a:off x="725606" y="1483144"/>
                  <a:ext cx="9242266" cy="5311820"/>
                  <a:chOff x="1581150" y="1876427"/>
                  <a:chExt cx="7458075" cy="4794248"/>
                </a:xfrm>
              </p:grpSpPr>
              <p:sp>
                <p:nvSpPr>
                  <p:cNvPr id="70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71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72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</p:grpSp>
          </p:grpSp>
        </p:grpSp>
        <p:sp>
          <p:nvSpPr>
            <p:cNvPr id="59" name="모서리가 둥근 직사각형 58"/>
            <p:cNvSpPr/>
            <p:nvPr/>
          </p:nvSpPr>
          <p:spPr>
            <a:xfrm>
              <a:off x="329371" y="6705600"/>
              <a:ext cx="10031484" cy="229914"/>
            </a:xfrm>
            <a:prstGeom prst="roundRect">
              <a:avLst>
                <a:gd name="adj" fmla="val 35703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/>
            </a:p>
          </p:txBody>
        </p:sp>
      </p:grpSp>
      <p:grpSp>
        <p:nvGrpSpPr>
          <p:cNvPr id="2" name="그룹 1"/>
          <p:cNvGrpSpPr/>
          <p:nvPr/>
        </p:nvGrpSpPr>
        <p:grpSpPr>
          <a:xfrm>
            <a:off x="1124222" y="3362234"/>
            <a:ext cx="8444956" cy="2130844"/>
            <a:chOff x="1148402" y="3362234"/>
            <a:chExt cx="8444956" cy="2130844"/>
          </a:xfrm>
        </p:grpSpPr>
        <p:grpSp>
          <p:nvGrpSpPr>
            <p:cNvPr id="76" name="그룹 75"/>
            <p:cNvGrpSpPr/>
            <p:nvPr/>
          </p:nvGrpSpPr>
          <p:grpSpPr>
            <a:xfrm>
              <a:off x="1148402" y="3362234"/>
              <a:ext cx="2699476" cy="2130844"/>
              <a:chOff x="792075" y="2382553"/>
              <a:chExt cx="2865102" cy="2261582"/>
            </a:xfrm>
          </p:grpSpPr>
          <p:sp>
            <p:nvSpPr>
              <p:cNvPr id="77" name="Freeform 5"/>
              <p:cNvSpPr>
                <a:spLocks/>
              </p:cNvSpPr>
              <p:nvPr/>
            </p:nvSpPr>
            <p:spPr bwMode="auto">
              <a:xfrm>
                <a:off x="792075" y="2382553"/>
                <a:ext cx="2865102" cy="2261582"/>
              </a:xfrm>
              <a:custGeom>
                <a:avLst/>
                <a:gdLst>
                  <a:gd name="T0" fmla="*/ 412 w 569"/>
                  <a:gd name="T1" fmla="*/ 116 h 449"/>
                  <a:gd name="T2" fmla="*/ 348 w 569"/>
                  <a:gd name="T3" fmla="*/ 20 h 449"/>
                  <a:gd name="T4" fmla="*/ 238 w 569"/>
                  <a:gd name="T5" fmla="*/ 60 h 449"/>
                  <a:gd name="T6" fmla="*/ 238 w 569"/>
                  <a:gd name="T7" fmla="*/ 61 h 449"/>
                  <a:gd name="T8" fmla="*/ 146 w 569"/>
                  <a:gd name="T9" fmla="*/ 32 h 449"/>
                  <a:gd name="T10" fmla="*/ 111 w 569"/>
                  <a:gd name="T11" fmla="*/ 168 h 449"/>
                  <a:gd name="T12" fmla="*/ 12 w 569"/>
                  <a:gd name="T13" fmla="*/ 284 h 449"/>
                  <a:gd name="T14" fmla="*/ 152 w 569"/>
                  <a:gd name="T15" fmla="*/ 364 h 449"/>
                  <a:gd name="T16" fmla="*/ 191 w 569"/>
                  <a:gd name="T17" fmla="*/ 414 h 449"/>
                  <a:gd name="T18" fmla="*/ 240 w 569"/>
                  <a:gd name="T19" fmla="*/ 370 h 449"/>
                  <a:gd name="T20" fmla="*/ 244 w 569"/>
                  <a:gd name="T21" fmla="*/ 370 h 449"/>
                  <a:gd name="T22" fmla="*/ 353 w 569"/>
                  <a:gd name="T23" fmla="*/ 441 h 449"/>
                  <a:gd name="T24" fmla="*/ 442 w 569"/>
                  <a:gd name="T25" fmla="*/ 341 h 449"/>
                  <a:gd name="T26" fmla="*/ 498 w 569"/>
                  <a:gd name="T27" fmla="*/ 342 h 449"/>
                  <a:gd name="T28" fmla="*/ 496 w 569"/>
                  <a:gd name="T29" fmla="*/ 283 h 449"/>
                  <a:gd name="T30" fmla="*/ 562 w 569"/>
                  <a:gd name="T31" fmla="*/ 176 h 449"/>
                  <a:gd name="T32" fmla="*/ 412 w 569"/>
                  <a:gd name="T33" fmla="*/ 116 h 4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69" h="449">
                    <a:moveTo>
                      <a:pt x="412" y="116"/>
                    </a:moveTo>
                    <a:cubicBezTo>
                      <a:pt x="414" y="98"/>
                      <a:pt x="419" y="37"/>
                      <a:pt x="348" y="20"/>
                    </a:cubicBezTo>
                    <a:cubicBezTo>
                      <a:pt x="266" y="0"/>
                      <a:pt x="237" y="58"/>
                      <a:pt x="238" y="60"/>
                    </a:cubicBezTo>
                    <a:cubicBezTo>
                      <a:pt x="238" y="61"/>
                      <a:pt x="238" y="61"/>
                      <a:pt x="238" y="61"/>
                    </a:cubicBezTo>
                    <a:cubicBezTo>
                      <a:pt x="235" y="59"/>
                      <a:pt x="216" y="12"/>
                      <a:pt x="146" y="32"/>
                    </a:cubicBezTo>
                    <a:cubicBezTo>
                      <a:pt x="96" y="47"/>
                      <a:pt x="68" y="116"/>
                      <a:pt x="111" y="168"/>
                    </a:cubicBezTo>
                    <a:cubicBezTo>
                      <a:pt x="74" y="160"/>
                      <a:pt x="0" y="201"/>
                      <a:pt x="12" y="284"/>
                    </a:cubicBezTo>
                    <a:cubicBezTo>
                      <a:pt x="26" y="382"/>
                      <a:pt x="122" y="381"/>
                      <a:pt x="152" y="364"/>
                    </a:cubicBezTo>
                    <a:cubicBezTo>
                      <a:pt x="148" y="379"/>
                      <a:pt x="156" y="413"/>
                      <a:pt x="191" y="414"/>
                    </a:cubicBezTo>
                    <a:cubicBezTo>
                      <a:pt x="228" y="415"/>
                      <a:pt x="239" y="389"/>
                      <a:pt x="240" y="370"/>
                    </a:cubicBezTo>
                    <a:cubicBezTo>
                      <a:pt x="244" y="370"/>
                      <a:pt x="244" y="370"/>
                      <a:pt x="244" y="370"/>
                    </a:cubicBezTo>
                    <a:cubicBezTo>
                      <a:pt x="250" y="416"/>
                      <a:pt x="294" y="449"/>
                      <a:pt x="353" y="441"/>
                    </a:cubicBezTo>
                    <a:cubicBezTo>
                      <a:pt x="427" y="431"/>
                      <a:pt x="450" y="379"/>
                      <a:pt x="442" y="341"/>
                    </a:cubicBezTo>
                    <a:cubicBezTo>
                      <a:pt x="452" y="351"/>
                      <a:pt x="479" y="358"/>
                      <a:pt x="498" y="342"/>
                    </a:cubicBezTo>
                    <a:cubicBezTo>
                      <a:pt x="515" y="328"/>
                      <a:pt x="512" y="296"/>
                      <a:pt x="496" y="283"/>
                    </a:cubicBezTo>
                    <a:cubicBezTo>
                      <a:pt x="543" y="273"/>
                      <a:pt x="569" y="225"/>
                      <a:pt x="562" y="176"/>
                    </a:cubicBezTo>
                    <a:cubicBezTo>
                      <a:pt x="545" y="70"/>
                      <a:pt x="436" y="84"/>
                      <a:pt x="412" y="116"/>
                    </a:cubicBezTo>
                    <a:close/>
                  </a:path>
                </a:pathLst>
              </a:custGeom>
              <a:solidFill>
                <a:srgbClr val="0269B3"/>
              </a:solidFill>
              <a:ln w="41275">
                <a:solidFill>
                  <a:schemeClr val="bg1"/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sz="2600" b="1" spc="-150">
                  <a:ln>
                    <a:solidFill>
                      <a:schemeClr val="bg1"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78" name="Rectangle 304"/>
              <p:cNvSpPr>
                <a:spLocks noChangeArrowheads="1"/>
              </p:cNvSpPr>
              <p:nvPr/>
            </p:nvSpPr>
            <p:spPr bwMode="auto">
              <a:xfrm>
                <a:off x="1242932" y="3039684"/>
                <a:ext cx="2132199" cy="9473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rIns="0" anchor="ctr">
                <a:spAutoFit/>
              </a:bodyPr>
              <a:lstStyle/>
              <a:p>
                <a:pPr algn="ctr" latinLnBrk="0">
                  <a:defRPr/>
                </a:pPr>
                <a:r>
                  <a:rPr lang="ko-KR" altLang="en-US" sz="26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맑은 고딕" panose="020B0503020000020004" pitchFamily="50" charset="-127"/>
                  </a:rPr>
                  <a:t>제안배경</a:t>
                </a:r>
              </a:p>
              <a:p>
                <a:pPr algn="ctr" latinLnBrk="0">
                  <a:defRPr/>
                </a:pPr>
                <a:r>
                  <a:rPr lang="ko-KR" altLang="en-US" sz="26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맑은 고딕" panose="020B0503020000020004" pitchFamily="50" charset="-127"/>
                  </a:rPr>
                  <a:t>필요성</a:t>
                </a:r>
              </a:p>
            </p:txBody>
          </p:sp>
        </p:grpSp>
        <p:grpSp>
          <p:nvGrpSpPr>
            <p:cNvPr id="79" name="그룹 78"/>
            <p:cNvGrpSpPr/>
            <p:nvPr/>
          </p:nvGrpSpPr>
          <p:grpSpPr>
            <a:xfrm>
              <a:off x="4005902" y="3362234"/>
              <a:ext cx="2699476" cy="2130844"/>
              <a:chOff x="792075" y="2382553"/>
              <a:chExt cx="2865102" cy="2261582"/>
            </a:xfrm>
          </p:grpSpPr>
          <p:sp>
            <p:nvSpPr>
              <p:cNvPr id="80" name="Freeform 5"/>
              <p:cNvSpPr>
                <a:spLocks/>
              </p:cNvSpPr>
              <p:nvPr/>
            </p:nvSpPr>
            <p:spPr bwMode="auto">
              <a:xfrm>
                <a:off x="792075" y="2382553"/>
                <a:ext cx="2865102" cy="2261582"/>
              </a:xfrm>
              <a:custGeom>
                <a:avLst/>
                <a:gdLst>
                  <a:gd name="T0" fmla="*/ 412 w 569"/>
                  <a:gd name="T1" fmla="*/ 116 h 449"/>
                  <a:gd name="T2" fmla="*/ 348 w 569"/>
                  <a:gd name="T3" fmla="*/ 20 h 449"/>
                  <a:gd name="T4" fmla="*/ 238 w 569"/>
                  <a:gd name="T5" fmla="*/ 60 h 449"/>
                  <a:gd name="T6" fmla="*/ 238 w 569"/>
                  <a:gd name="T7" fmla="*/ 61 h 449"/>
                  <a:gd name="T8" fmla="*/ 146 w 569"/>
                  <a:gd name="T9" fmla="*/ 32 h 449"/>
                  <a:gd name="T10" fmla="*/ 111 w 569"/>
                  <a:gd name="T11" fmla="*/ 168 h 449"/>
                  <a:gd name="T12" fmla="*/ 12 w 569"/>
                  <a:gd name="T13" fmla="*/ 284 h 449"/>
                  <a:gd name="T14" fmla="*/ 152 w 569"/>
                  <a:gd name="T15" fmla="*/ 364 h 449"/>
                  <a:gd name="T16" fmla="*/ 191 w 569"/>
                  <a:gd name="T17" fmla="*/ 414 h 449"/>
                  <a:gd name="T18" fmla="*/ 240 w 569"/>
                  <a:gd name="T19" fmla="*/ 370 h 449"/>
                  <a:gd name="T20" fmla="*/ 244 w 569"/>
                  <a:gd name="T21" fmla="*/ 370 h 449"/>
                  <a:gd name="T22" fmla="*/ 353 w 569"/>
                  <a:gd name="T23" fmla="*/ 441 h 449"/>
                  <a:gd name="T24" fmla="*/ 442 w 569"/>
                  <a:gd name="T25" fmla="*/ 341 h 449"/>
                  <a:gd name="T26" fmla="*/ 498 w 569"/>
                  <a:gd name="T27" fmla="*/ 342 h 449"/>
                  <a:gd name="T28" fmla="*/ 496 w 569"/>
                  <a:gd name="T29" fmla="*/ 283 h 449"/>
                  <a:gd name="T30" fmla="*/ 562 w 569"/>
                  <a:gd name="T31" fmla="*/ 176 h 449"/>
                  <a:gd name="T32" fmla="*/ 412 w 569"/>
                  <a:gd name="T33" fmla="*/ 116 h 4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69" h="449">
                    <a:moveTo>
                      <a:pt x="412" y="116"/>
                    </a:moveTo>
                    <a:cubicBezTo>
                      <a:pt x="414" y="98"/>
                      <a:pt x="419" y="37"/>
                      <a:pt x="348" y="20"/>
                    </a:cubicBezTo>
                    <a:cubicBezTo>
                      <a:pt x="266" y="0"/>
                      <a:pt x="237" y="58"/>
                      <a:pt x="238" y="60"/>
                    </a:cubicBezTo>
                    <a:cubicBezTo>
                      <a:pt x="238" y="61"/>
                      <a:pt x="238" y="61"/>
                      <a:pt x="238" y="61"/>
                    </a:cubicBezTo>
                    <a:cubicBezTo>
                      <a:pt x="235" y="59"/>
                      <a:pt x="216" y="12"/>
                      <a:pt x="146" y="32"/>
                    </a:cubicBezTo>
                    <a:cubicBezTo>
                      <a:pt x="96" y="47"/>
                      <a:pt x="68" y="116"/>
                      <a:pt x="111" y="168"/>
                    </a:cubicBezTo>
                    <a:cubicBezTo>
                      <a:pt x="74" y="160"/>
                      <a:pt x="0" y="201"/>
                      <a:pt x="12" y="284"/>
                    </a:cubicBezTo>
                    <a:cubicBezTo>
                      <a:pt x="26" y="382"/>
                      <a:pt x="122" y="381"/>
                      <a:pt x="152" y="364"/>
                    </a:cubicBezTo>
                    <a:cubicBezTo>
                      <a:pt x="148" y="379"/>
                      <a:pt x="156" y="413"/>
                      <a:pt x="191" y="414"/>
                    </a:cubicBezTo>
                    <a:cubicBezTo>
                      <a:pt x="228" y="415"/>
                      <a:pt x="239" y="389"/>
                      <a:pt x="240" y="370"/>
                    </a:cubicBezTo>
                    <a:cubicBezTo>
                      <a:pt x="244" y="370"/>
                      <a:pt x="244" y="370"/>
                      <a:pt x="244" y="370"/>
                    </a:cubicBezTo>
                    <a:cubicBezTo>
                      <a:pt x="250" y="416"/>
                      <a:pt x="294" y="449"/>
                      <a:pt x="353" y="441"/>
                    </a:cubicBezTo>
                    <a:cubicBezTo>
                      <a:pt x="427" y="431"/>
                      <a:pt x="450" y="379"/>
                      <a:pt x="442" y="341"/>
                    </a:cubicBezTo>
                    <a:cubicBezTo>
                      <a:pt x="452" y="351"/>
                      <a:pt x="479" y="358"/>
                      <a:pt x="498" y="342"/>
                    </a:cubicBezTo>
                    <a:cubicBezTo>
                      <a:pt x="515" y="328"/>
                      <a:pt x="512" y="296"/>
                      <a:pt x="496" y="283"/>
                    </a:cubicBezTo>
                    <a:cubicBezTo>
                      <a:pt x="543" y="273"/>
                      <a:pt x="569" y="225"/>
                      <a:pt x="562" y="176"/>
                    </a:cubicBezTo>
                    <a:cubicBezTo>
                      <a:pt x="545" y="70"/>
                      <a:pt x="436" y="84"/>
                      <a:pt x="412" y="116"/>
                    </a:cubicBezTo>
                    <a:close/>
                  </a:path>
                </a:pathLst>
              </a:custGeom>
              <a:solidFill>
                <a:srgbClr val="00B0F0"/>
              </a:solidFill>
              <a:ln w="41275">
                <a:solidFill>
                  <a:schemeClr val="bg1"/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sz="2600" b="1" spc="-150">
                  <a:ln>
                    <a:solidFill>
                      <a:schemeClr val="bg1"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81" name="Rectangle 304"/>
              <p:cNvSpPr>
                <a:spLocks noChangeArrowheads="1"/>
              </p:cNvSpPr>
              <p:nvPr/>
            </p:nvSpPr>
            <p:spPr bwMode="auto">
              <a:xfrm>
                <a:off x="1242932" y="3039684"/>
                <a:ext cx="2132199" cy="9473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rIns="0" anchor="ctr">
                <a:spAutoFit/>
              </a:bodyPr>
              <a:lstStyle/>
              <a:p>
                <a:pPr algn="ctr" latinLnBrk="0">
                  <a:defRPr/>
                </a:pPr>
                <a:r>
                  <a:rPr lang="ko-KR" altLang="en-US" sz="26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맑은 고딕" panose="020B0503020000020004" pitchFamily="50" charset="-127"/>
                  </a:rPr>
                  <a:t>정책</a:t>
                </a:r>
              </a:p>
              <a:p>
                <a:pPr algn="ctr" latinLnBrk="0">
                  <a:defRPr/>
                </a:pPr>
                <a:r>
                  <a:rPr lang="ko-KR" altLang="en-US" sz="26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맑은 고딕" panose="020B0503020000020004" pitchFamily="50" charset="-127"/>
                  </a:rPr>
                  <a:t>내용</a:t>
                </a:r>
              </a:p>
            </p:txBody>
          </p:sp>
        </p:grpSp>
        <p:grpSp>
          <p:nvGrpSpPr>
            <p:cNvPr id="82" name="그룹 81"/>
            <p:cNvGrpSpPr/>
            <p:nvPr/>
          </p:nvGrpSpPr>
          <p:grpSpPr>
            <a:xfrm>
              <a:off x="6893882" y="3362234"/>
              <a:ext cx="2699476" cy="2130844"/>
              <a:chOff x="792075" y="2382553"/>
              <a:chExt cx="2865102" cy="2261582"/>
            </a:xfrm>
          </p:grpSpPr>
          <p:sp>
            <p:nvSpPr>
              <p:cNvPr id="83" name="Freeform 5"/>
              <p:cNvSpPr>
                <a:spLocks/>
              </p:cNvSpPr>
              <p:nvPr/>
            </p:nvSpPr>
            <p:spPr bwMode="auto">
              <a:xfrm>
                <a:off x="792075" y="2382553"/>
                <a:ext cx="2865102" cy="2261582"/>
              </a:xfrm>
              <a:custGeom>
                <a:avLst/>
                <a:gdLst>
                  <a:gd name="T0" fmla="*/ 412 w 569"/>
                  <a:gd name="T1" fmla="*/ 116 h 449"/>
                  <a:gd name="T2" fmla="*/ 348 w 569"/>
                  <a:gd name="T3" fmla="*/ 20 h 449"/>
                  <a:gd name="T4" fmla="*/ 238 w 569"/>
                  <a:gd name="T5" fmla="*/ 60 h 449"/>
                  <a:gd name="T6" fmla="*/ 238 w 569"/>
                  <a:gd name="T7" fmla="*/ 61 h 449"/>
                  <a:gd name="T8" fmla="*/ 146 w 569"/>
                  <a:gd name="T9" fmla="*/ 32 h 449"/>
                  <a:gd name="T10" fmla="*/ 111 w 569"/>
                  <a:gd name="T11" fmla="*/ 168 h 449"/>
                  <a:gd name="T12" fmla="*/ 12 w 569"/>
                  <a:gd name="T13" fmla="*/ 284 h 449"/>
                  <a:gd name="T14" fmla="*/ 152 w 569"/>
                  <a:gd name="T15" fmla="*/ 364 h 449"/>
                  <a:gd name="T16" fmla="*/ 191 w 569"/>
                  <a:gd name="T17" fmla="*/ 414 h 449"/>
                  <a:gd name="T18" fmla="*/ 240 w 569"/>
                  <a:gd name="T19" fmla="*/ 370 h 449"/>
                  <a:gd name="T20" fmla="*/ 244 w 569"/>
                  <a:gd name="T21" fmla="*/ 370 h 449"/>
                  <a:gd name="T22" fmla="*/ 353 w 569"/>
                  <a:gd name="T23" fmla="*/ 441 h 449"/>
                  <a:gd name="T24" fmla="*/ 442 w 569"/>
                  <a:gd name="T25" fmla="*/ 341 h 449"/>
                  <a:gd name="T26" fmla="*/ 498 w 569"/>
                  <a:gd name="T27" fmla="*/ 342 h 449"/>
                  <a:gd name="T28" fmla="*/ 496 w 569"/>
                  <a:gd name="T29" fmla="*/ 283 h 449"/>
                  <a:gd name="T30" fmla="*/ 562 w 569"/>
                  <a:gd name="T31" fmla="*/ 176 h 449"/>
                  <a:gd name="T32" fmla="*/ 412 w 569"/>
                  <a:gd name="T33" fmla="*/ 116 h 4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69" h="449">
                    <a:moveTo>
                      <a:pt x="412" y="116"/>
                    </a:moveTo>
                    <a:cubicBezTo>
                      <a:pt x="414" y="98"/>
                      <a:pt x="419" y="37"/>
                      <a:pt x="348" y="20"/>
                    </a:cubicBezTo>
                    <a:cubicBezTo>
                      <a:pt x="266" y="0"/>
                      <a:pt x="237" y="58"/>
                      <a:pt x="238" y="60"/>
                    </a:cubicBezTo>
                    <a:cubicBezTo>
                      <a:pt x="238" y="61"/>
                      <a:pt x="238" y="61"/>
                      <a:pt x="238" y="61"/>
                    </a:cubicBezTo>
                    <a:cubicBezTo>
                      <a:pt x="235" y="59"/>
                      <a:pt x="216" y="12"/>
                      <a:pt x="146" y="32"/>
                    </a:cubicBezTo>
                    <a:cubicBezTo>
                      <a:pt x="96" y="47"/>
                      <a:pt x="68" y="116"/>
                      <a:pt x="111" y="168"/>
                    </a:cubicBezTo>
                    <a:cubicBezTo>
                      <a:pt x="74" y="160"/>
                      <a:pt x="0" y="201"/>
                      <a:pt x="12" y="284"/>
                    </a:cubicBezTo>
                    <a:cubicBezTo>
                      <a:pt x="26" y="382"/>
                      <a:pt x="122" y="381"/>
                      <a:pt x="152" y="364"/>
                    </a:cubicBezTo>
                    <a:cubicBezTo>
                      <a:pt x="148" y="379"/>
                      <a:pt x="156" y="413"/>
                      <a:pt x="191" y="414"/>
                    </a:cubicBezTo>
                    <a:cubicBezTo>
                      <a:pt x="228" y="415"/>
                      <a:pt x="239" y="389"/>
                      <a:pt x="240" y="370"/>
                    </a:cubicBezTo>
                    <a:cubicBezTo>
                      <a:pt x="244" y="370"/>
                      <a:pt x="244" y="370"/>
                      <a:pt x="244" y="370"/>
                    </a:cubicBezTo>
                    <a:cubicBezTo>
                      <a:pt x="250" y="416"/>
                      <a:pt x="294" y="449"/>
                      <a:pt x="353" y="441"/>
                    </a:cubicBezTo>
                    <a:cubicBezTo>
                      <a:pt x="427" y="431"/>
                      <a:pt x="450" y="379"/>
                      <a:pt x="442" y="341"/>
                    </a:cubicBezTo>
                    <a:cubicBezTo>
                      <a:pt x="452" y="351"/>
                      <a:pt x="479" y="358"/>
                      <a:pt x="498" y="342"/>
                    </a:cubicBezTo>
                    <a:cubicBezTo>
                      <a:pt x="515" y="328"/>
                      <a:pt x="512" y="296"/>
                      <a:pt x="496" y="283"/>
                    </a:cubicBezTo>
                    <a:cubicBezTo>
                      <a:pt x="543" y="273"/>
                      <a:pt x="569" y="225"/>
                      <a:pt x="562" y="176"/>
                    </a:cubicBezTo>
                    <a:cubicBezTo>
                      <a:pt x="545" y="70"/>
                      <a:pt x="436" y="84"/>
                      <a:pt x="412" y="116"/>
                    </a:cubicBezTo>
                    <a:close/>
                  </a:path>
                </a:pathLst>
              </a:custGeom>
              <a:solidFill>
                <a:srgbClr val="5CAA09"/>
              </a:solidFill>
              <a:ln w="41275">
                <a:solidFill>
                  <a:schemeClr val="bg1"/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sz="2600" b="1" spc="-150">
                  <a:ln>
                    <a:solidFill>
                      <a:schemeClr val="bg1"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84" name="Rectangle 304"/>
              <p:cNvSpPr>
                <a:spLocks noChangeArrowheads="1"/>
              </p:cNvSpPr>
              <p:nvPr/>
            </p:nvSpPr>
            <p:spPr bwMode="auto">
              <a:xfrm>
                <a:off x="1242932" y="3039686"/>
                <a:ext cx="2132199" cy="9473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rIns="0" anchor="ctr">
                <a:spAutoFit/>
              </a:bodyPr>
              <a:lstStyle/>
              <a:p>
                <a:pPr algn="ctr" latinLnBrk="0">
                  <a:defRPr/>
                </a:pPr>
                <a:r>
                  <a:rPr lang="ko-KR" altLang="en-US" sz="26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맑은 고딕" panose="020B0503020000020004" pitchFamily="50" charset="-127"/>
                  </a:rPr>
                  <a:t>기대</a:t>
                </a:r>
              </a:p>
              <a:p>
                <a:pPr algn="ctr" latinLnBrk="0">
                  <a:defRPr/>
                </a:pPr>
                <a:r>
                  <a:rPr lang="ko-KR" altLang="en-US" sz="26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맑은 고딕" panose="020B0503020000020004" pitchFamily="50" charset="-127"/>
                  </a:rPr>
                  <a:t>효과</a:t>
                </a:r>
              </a:p>
            </p:txBody>
          </p:sp>
        </p:grpSp>
      </p:grpSp>
      <p:grpSp>
        <p:nvGrpSpPr>
          <p:cNvPr id="38" name="그룹 37"/>
          <p:cNvGrpSpPr/>
          <p:nvPr/>
        </p:nvGrpSpPr>
        <p:grpSpPr>
          <a:xfrm>
            <a:off x="1" y="618696"/>
            <a:ext cx="10693399" cy="561768"/>
            <a:chOff x="1" y="618696"/>
            <a:chExt cx="10693399" cy="561768"/>
          </a:xfrm>
        </p:grpSpPr>
        <p:grpSp>
          <p:nvGrpSpPr>
            <p:cNvPr id="39" name="그룹 38"/>
            <p:cNvGrpSpPr/>
            <p:nvPr/>
          </p:nvGrpSpPr>
          <p:grpSpPr>
            <a:xfrm>
              <a:off x="1" y="618696"/>
              <a:ext cx="10693399" cy="561768"/>
              <a:chOff x="1" y="399621"/>
              <a:chExt cx="10693399" cy="561768"/>
            </a:xfrm>
          </p:grpSpPr>
          <p:sp>
            <p:nvSpPr>
              <p:cNvPr id="54" name="직사각형 53"/>
              <p:cNvSpPr/>
              <p:nvPr/>
            </p:nvSpPr>
            <p:spPr>
              <a:xfrm>
                <a:off x="1228726" y="399621"/>
                <a:ext cx="9464674" cy="561768"/>
              </a:xfrm>
              <a:prstGeom prst="rect">
                <a:avLst/>
              </a:prstGeom>
              <a:gradFill>
                <a:gsLst>
                  <a:gs pos="31000">
                    <a:srgbClr val="FFFFFF">
                      <a:alpha val="50000"/>
                    </a:srgbClr>
                  </a:gs>
                  <a:gs pos="0">
                    <a:schemeClr val="bg1">
                      <a:alpha val="0"/>
                    </a:schemeClr>
                  </a:gs>
                  <a:gs pos="100000">
                    <a:schemeClr val="bg1"/>
                  </a:gs>
                </a:gsLst>
                <a:lin ang="108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rgbClr val="00B0F0">
                        <a:alpha val="0"/>
                      </a:srgbClr>
                    </a:solidFill>
                  </a:ln>
                </a:endParaRPr>
              </a:p>
            </p:txBody>
          </p:sp>
          <p:grpSp>
            <p:nvGrpSpPr>
              <p:cNvPr id="55" name="그룹 54"/>
              <p:cNvGrpSpPr/>
              <p:nvPr/>
            </p:nvGrpSpPr>
            <p:grpSpPr>
              <a:xfrm>
                <a:off x="1" y="399621"/>
                <a:ext cx="1581149" cy="561768"/>
                <a:chOff x="1" y="504396"/>
                <a:chExt cx="1581149" cy="561768"/>
              </a:xfrm>
            </p:grpSpPr>
            <p:sp>
              <p:nvSpPr>
                <p:cNvPr id="56" name="직사각형 55"/>
                <p:cNvSpPr/>
                <p:nvPr/>
              </p:nvSpPr>
              <p:spPr>
                <a:xfrm>
                  <a:off x="1" y="504396"/>
                  <a:ext cx="1133474" cy="561768"/>
                </a:xfrm>
                <a:prstGeom prst="rect">
                  <a:avLst/>
                </a:prstGeom>
                <a:solidFill>
                  <a:srgbClr val="5CAA0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b="1" spc="-150">
                    <a:ln>
                      <a:solidFill>
                        <a:srgbClr val="00B0F0">
                          <a:alpha val="0"/>
                        </a:srgbClr>
                      </a:solidFill>
                    </a:ln>
                  </a:endParaRPr>
                </a:p>
              </p:txBody>
            </p:sp>
            <p:sp>
              <p:nvSpPr>
                <p:cNvPr id="61" name="모서리가 둥근 직사각형 60"/>
                <p:cNvSpPr/>
                <p:nvPr/>
              </p:nvSpPr>
              <p:spPr>
                <a:xfrm>
                  <a:off x="447676" y="504396"/>
                  <a:ext cx="1133474" cy="561768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5CAA0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b="1" spc="-150">
                    <a:ln>
                      <a:solidFill>
                        <a:srgbClr val="00B0F0">
                          <a:alpha val="0"/>
                        </a:srgbClr>
                      </a:solidFill>
                    </a:ln>
                  </a:endParaRPr>
                </a:p>
              </p:txBody>
            </p:sp>
            <p:sp>
              <p:nvSpPr>
                <p:cNvPr id="62" name="TextBox 61">
                  <a:extLst>
                    <a:ext uri="{FF2B5EF4-FFF2-40B4-BE49-F238E27FC236}">
                      <a16:creationId xmlns:a16="http://schemas.microsoft.com/office/drawing/2014/main" id="{8CFDC420-5C58-4D28-95DA-836CB6B6779D}"/>
                    </a:ext>
                  </a:extLst>
                </p:cNvPr>
                <p:cNvSpPr txBox="1"/>
                <p:nvPr/>
              </p:nvSpPr>
              <p:spPr>
                <a:xfrm>
                  <a:off x="195635" y="600615"/>
                  <a:ext cx="1190625" cy="369332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ctr">
                  <a:spAutoFit/>
                </a:bodyPr>
                <a:lstStyle/>
                <a:p>
                  <a:pPr fontAlgn="base" latinLnBrk="0">
                    <a:spcBef>
                      <a:spcPts val="100"/>
                    </a:spcBef>
                    <a:spcAft>
                      <a:spcPts val="300"/>
                    </a:spcAft>
                  </a:pPr>
                  <a:r>
                    <a:rPr kumimoji="1" lang="ko-KR" altLang="en-US" sz="2400" b="1" spc="-150" dirty="0">
                      <a:ln>
                        <a:solidFill>
                          <a:srgbClr val="00B0F0"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latin typeface="맑은 고딕" panose="020B0503020000020004" pitchFamily="50" charset="-127"/>
                      <a:ea typeface="맑은 고딕" panose="020B0503020000020004" pitchFamily="50" charset="-127"/>
                    </a:rPr>
                    <a:t>활동하기</a:t>
                  </a:r>
                </a:p>
              </p:txBody>
            </p:sp>
          </p:grpSp>
        </p:grp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1691708" y="714914"/>
              <a:ext cx="7023227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400" b="1" spc="-15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</a:rPr>
                <a:t>▶ 사이버폭력예방 정책 제안서 작성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011143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직사각형 51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A5DB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b="1" spc="-150">
              <a:ln w="9525">
                <a:solidFill>
                  <a:schemeClr val="accent1">
                    <a:alpha val="0"/>
                  </a:schemeClr>
                </a:solidFill>
              </a:ln>
            </a:endParaRPr>
          </a:p>
        </p:txBody>
      </p:sp>
      <p:grpSp>
        <p:nvGrpSpPr>
          <p:cNvPr id="40" name="그룹 39"/>
          <p:cNvGrpSpPr/>
          <p:nvPr/>
        </p:nvGrpSpPr>
        <p:grpSpPr>
          <a:xfrm>
            <a:off x="1317087" y="1296825"/>
            <a:ext cx="8071927" cy="638023"/>
            <a:chOff x="1317087" y="1296825"/>
            <a:chExt cx="8071927" cy="638023"/>
          </a:xfrm>
        </p:grpSpPr>
        <p:sp>
          <p:nvSpPr>
            <p:cNvPr id="41" name="직사각형 40"/>
            <p:cNvSpPr/>
            <p:nvPr/>
          </p:nvSpPr>
          <p:spPr>
            <a:xfrm>
              <a:off x="1425575" y="1442405"/>
              <a:ext cx="7842250" cy="492443"/>
            </a:xfrm>
            <a:prstGeom prst="rect">
              <a:avLst/>
            </a:prstGeom>
          </p:spPr>
          <p:txBody>
            <a:bodyPr wrap="square" tIns="0" bIns="0" anchor="ctr">
              <a:spAutoFit/>
            </a:bodyPr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  <a:defRPr/>
              </a:pPr>
              <a:r>
                <a:rPr lang="ko-KR" altLang="en-US" sz="3200" b="1" spc="-15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EE6000"/>
                  </a:solidFill>
                  <a:latin typeface="맑은 고딕"/>
                  <a:cs typeface="KoPubWorld돋움체 Bold"/>
                </a:rPr>
                <a:t>정책 제안서에 포함되어야 할 내용입니다</a:t>
              </a:r>
              <a:endParaRPr lang="ko-KR" altLang="en-US" sz="3200" b="1" spc="-150">
                <a:solidFill>
                  <a:srgbClr val="EE6000"/>
                </a:solidFill>
                <a:latin typeface="맑은 고딕"/>
                <a:cs typeface="KoPubWorld돋움체 Bold"/>
              </a:endParaRPr>
            </a:p>
          </p:txBody>
        </p:sp>
        <p:pic>
          <p:nvPicPr>
            <p:cNvPr id="42" name="그림 41"/>
            <p:cNvPicPr>
              <a:picLocks noChangeAspect="1"/>
            </p:cNvPicPr>
            <p:nvPr/>
          </p:nvPicPr>
          <p:blipFill rotWithShape="1">
            <a:blip r:embed="rId3"/>
            <a:srcRect l="43610" t="13560" r="43610" b="61930"/>
            <a:stretch>
              <a:fillRect/>
            </a:stretch>
          </p:blipFill>
          <p:spPr>
            <a:xfrm>
              <a:off x="1317087" y="1296825"/>
              <a:ext cx="462280" cy="431481"/>
            </a:xfrm>
            <a:prstGeom prst="rect">
              <a:avLst/>
            </a:prstGeom>
          </p:spPr>
        </p:pic>
        <p:pic>
          <p:nvPicPr>
            <p:cNvPr id="43" name="그림 42"/>
            <p:cNvPicPr>
              <a:picLocks noChangeAspect="1"/>
            </p:cNvPicPr>
            <p:nvPr/>
          </p:nvPicPr>
          <p:blipFill rotWithShape="1">
            <a:blip r:embed="rId3"/>
            <a:srcRect l="43610" t="13560" r="43610" b="61930"/>
            <a:stretch>
              <a:fillRect/>
            </a:stretch>
          </p:blipFill>
          <p:spPr>
            <a:xfrm flipH="1" flipV="1">
              <a:off x="8926734" y="1296825"/>
              <a:ext cx="462280" cy="431481"/>
            </a:xfrm>
            <a:prstGeom prst="rect">
              <a:avLst/>
            </a:prstGeom>
          </p:spPr>
        </p:pic>
      </p:grpSp>
      <p:grpSp>
        <p:nvGrpSpPr>
          <p:cNvPr id="57" name="그룹 56"/>
          <p:cNvGrpSpPr/>
          <p:nvPr/>
        </p:nvGrpSpPr>
        <p:grpSpPr>
          <a:xfrm>
            <a:off x="330958" y="1776046"/>
            <a:ext cx="10031484" cy="5243874"/>
            <a:chOff x="329371" y="1691640"/>
            <a:chExt cx="10031484" cy="5243874"/>
          </a:xfrm>
        </p:grpSpPr>
        <p:grpSp>
          <p:nvGrpSpPr>
            <p:cNvPr id="58" name="그룹 57"/>
            <p:cNvGrpSpPr/>
            <p:nvPr/>
          </p:nvGrpSpPr>
          <p:grpSpPr>
            <a:xfrm>
              <a:off x="465455" y="1691640"/>
              <a:ext cx="9762490" cy="5103324"/>
              <a:chOff x="465455" y="1483144"/>
              <a:chExt cx="9762490" cy="5311820"/>
            </a:xfrm>
          </p:grpSpPr>
          <p:sp>
            <p:nvSpPr>
              <p:cNvPr id="60" name="모서리가 둥근 직사각형 59"/>
              <p:cNvSpPr/>
              <p:nvPr/>
            </p:nvSpPr>
            <p:spPr>
              <a:xfrm>
                <a:off x="465455" y="2481715"/>
                <a:ext cx="9762490" cy="4261985"/>
              </a:xfrm>
              <a:prstGeom prst="roundRect">
                <a:avLst>
                  <a:gd name="adj" fmla="val 1136"/>
                </a:avLst>
              </a:prstGeom>
              <a:solidFill>
                <a:srgbClr val="696968"/>
              </a:solidFill>
              <a:ln w="285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 b="1" spc="-150"/>
              </a:p>
            </p:txBody>
          </p:sp>
          <p:grpSp>
            <p:nvGrpSpPr>
              <p:cNvPr id="67" name="그룹 66"/>
              <p:cNvGrpSpPr/>
              <p:nvPr/>
            </p:nvGrpSpPr>
            <p:grpSpPr>
              <a:xfrm>
                <a:off x="601980" y="1483144"/>
                <a:ext cx="9489440" cy="5311820"/>
                <a:chOff x="558839" y="1483144"/>
                <a:chExt cx="9575722" cy="5311820"/>
              </a:xfrm>
            </p:grpSpPr>
            <p:grpSp>
              <p:nvGrpSpPr>
                <p:cNvPr id="68" name="그룹 67"/>
                <p:cNvGrpSpPr/>
                <p:nvPr/>
              </p:nvGrpSpPr>
              <p:grpSpPr>
                <a:xfrm>
                  <a:off x="558839" y="1699260"/>
                  <a:ext cx="9575722" cy="5095704"/>
                  <a:chOff x="1581150" y="1876427"/>
                  <a:chExt cx="7458075" cy="4794248"/>
                </a:xfrm>
              </p:grpSpPr>
              <p:sp>
                <p:nvSpPr>
                  <p:cNvPr id="73" name="Freeform 1857"/>
                  <p:cNvSpPr/>
                  <p:nvPr/>
                </p:nvSpPr>
                <p:spPr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quadBezTo>
                          <a:pt x="0" y="2227"/>
                          <a:pt x="0" y="2227"/>
                        </a:quadBezTo>
                        <a:quadBezTo>
                          <a:pt x="0" y="241"/>
                          <a:pt x="0" y="241"/>
                        </a:quad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</p:spPr>
                <p:txBody>
                  <a:bodyPr vert="horz" wrap="square" lIns="91440" tIns="45720" rIns="91440" bIns="45720" anchor="t" anchorCtr="0">
                    <a:prstTxWarp prst="textNoShape">
                      <a:avLst/>
                    </a:prstTxWarp>
                  </a:bodyPr>
                  <a:lstStyle/>
                  <a:p>
                    <a:pPr lvl="0">
                      <a:defRPr/>
                    </a:pPr>
                    <a:endParaRPr lang="ko-KR" altLang="en-US" b="1" spc="-150"/>
                  </a:p>
                </p:txBody>
              </p:sp>
              <p:sp>
                <p:nvSpPr>
                  <p:cNvPr id="74" name="Freeform 1858"/>
                  <p:cNvSpPr/>
                  <p:nvPr/>
                </p:nvSpPr>
                <p:spPr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quadBezTo>
                          <a:pt x="1732" y="2227"/>
                          <a:pt x="1732" y="2227"/>
                        </a:quadBezTo>
                        <a:quadBezTo>
                          <a:pt x="1732" y="241"/>
                          <a:pt x="1732" y="241"/>
                        </a:quad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vert="horz" wrap="square" lIns="91440" tIns="45720" rIns="91440" bIns="45720" anchor="t" anchorCtr="0">
                    <a:prstTxWarp prst="textNoShape">
                      <a:avLst/>
                    </a:prstTxWarp>
                  </a:bodyPr>
                  <a:lstStyle/>
                  <a:p>
                    <a:pPr lvl="0">
                      <a:defRPr/>
                    </a:pPr>
                    <a:endParaRPr lang="ko-KR" altLang="en-US" b="1" spc="-150"/>
                  </a:p>
                </p:txBody>
              </p:sp>
              <p:sp>
                <p:nvSpPr>
                  <p:cNvPr id="75" name="Freeform 1859"/>
                  <p:cNvSpPr>
                    <a:spLocks noEditPoints="1"/>
                  </p:cNvSpPr>
                  <p:nvPr/>
                </p:nvSpPr>
                <p:spPr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quadBezTo>
                          <a:pt x="6" y="2096"/>
                          <a:pt x="6" y="2096"/>
                        </a:quadBezTo>
                        <a:cubicBezTo>
                          <a:pt x="3" y="2096"/>
                          <a:pt x="0" y="2093"/>
                          <a:pt x="0" y="2090"/>
                        </a:cubicBezTo>
                        <a:quadBezTo>
                          <a:pt x="0" y="104"/>
                          <a:pt x="0" y="104"/>
                        </a:quad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quadBezTo>
                          <a:pt x="3476" y="2090"/>
                          <a:pt x="3476" y="2090"/>
                        </a:quad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quadBezTo>
                          <a:pt x="3464" y="2084"/>
                          <a:pt x="3464" y="2084"/>
                        </a:quadBezTo>
                        <a:quadBezTo>
                          <a:pt x="3464" y="109"/>
                          <a:pt x="3464" y="109"/>
                        </a:quad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</p:spPr>
                <p:txBody>
                  <a:bodyPr vert="horz" wrap="square" lIns="91440" tIns="45720" rIns="91440" bIns="45720" anchor="t" anchorCtr="0">
                    <a:prstTxWarp prst="textNoShape">
                      <a:avLst/>
                    </a:prstTxWarp>
                  </a:bodyPr>
                  <a:lstStyle/>
                  <a:p>
                    <a:pPr lvl="0">
                      <a:defRPr/>
                    </a:pPr>
                    <a:endParaRPr lang="ko-KR" altLang="en-US" b="1" spc="-150"/>
                  </a:p>
                </p:txBody>
              </p:sp>
            </p:grpSp>
            <p:grpSp>
              <p:nvGrpSpPr>
                <p:cNvPr id="69" name="그룹 68"/>
                <p:cNvGrpSpPr/>
                <p:nvPr/>
              </p:nvGrpSpPr>
              <p:grpSpPr>
                <a:xfrm>
                  <a:off x="725606" y="1483144"/>
                  <a:ext cx="9242266" cy="5311820"/>
                  <a:chOff x="1581150" y="1876427"/>
                  <a:chExt cx="7458075" cy="4794248"/>
                </a:xfrm>
              </p:grpSpPr>
              <p:sp>
                <p:nvSpPr>
                  <p:cNvPr id="70" name="Freeform 1857"/>
                  <p:cNvSpPr/>
                  <p:nvPr/>
                </p:nvSpPr>
                <p:spPr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quadBezTo>
                          <a:pt x="0" y="2227"/>
                          <a:pt x="0" y="2227"/>
                        </a:quadBezTo>
                        <a:quadBezTo>
                          <a:pt x="0" y="241"/>
                          <a:pt x="0" y="241"/>
                        </a:quad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</p:spPr>
                <p:txBody>
                  <a:bodyPr vert="horz" wrap="square" lIns="91440" tIns="45720" rIns="91440" bIns="45720" anchor="t" anchorCtr="0">
                    <a:prstTxWarp prst="textNoShape">
                      <a:avLst/>
                    </a:prstTxWarp>
                  </a:bodyPr>
                  <a:lstStyle/>
                  <a:p>
                    <a:pPr lvl="0">
                      <a:defRPr/>
                    </a:pPr>
                    <a:endParaRPr lang="ko-KR" altLang="en-US" b="1" spc="-150"/>
                  </a:p>
                </p:txBody>
              </p:sp>
              <p:sp>
                <p:nvSpPr>
                  <p:cNvPr id="71" name="Freeform 1858"/>
                  <p:cNvSpPr/>
                  <p:nvPr/>
                </p:nvSpPr>
                <p:spPr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quadBezTo>
                          <a:pt x="1732" y="2227"/>
                          <a:pt x="1732" y="2227"/>
                        </a:quadBezTo>
                        <a:quadBezTo>
                          <a:pt x="1732" y="241"/>
                          <a:pt x="1732" y="241"/>
                        </a:quad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vert="horz" wrap="square" lIns="91440" tIns="45720" rIns="91440" bIns="45720" anchor="t" anchorCtr="0">
                    <a:prstTxWarp prst="textNoShape">
                      <a:avLst/>
                    </a:prstTxWarp>
                  </a:bodyPr>
                  <a:lstStyle/>
                  <a:p>
                    <a:pPr lvl="0">
                      <a:defRPr/>
                    </a:pPr>
                    <a:endParaRPr lang="ko-KR" altLang="en-US" b="1" spc="-150"/>
                  </a:p>
                </p:txBody>
              </p:sp>
              <p:sp>
                <p:nvSpPr>
                  <p:cNvPr id="72" name="Freeform 1859"/>
                  <p:cNvSpPr>
                    <a:spLocks noEditPoints="1"/>
                  </p:cNvSpPr>
                  <p:nvPr/>
                </p:nvSpPr>
                <p:spPr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quadBezTo>
                          <a:pt x="6" y="2096"/>
                          <a:pt x="6" y="2096"/>
                        </a:quadBezTo>
                        <a:cubicBezTo>
                          <a:pt x="3" y="2096"/>
                          <a:pt x="0" y="2093"/>
                          <a:pt x="0" y="2090"/>
                        </a:cubicBezTo>
                        <a:quadBezTo>
                          <a:pt x="0" y="104"/>
                          <a:pt x="0" y="104"/>
                        </a:quad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quadBezTo>
                          <a:pt x="3476" y="2090"/>
                          <a:pt x="3476" y="2090"/>
                        </a:quad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quadBezTo>
                          <a:pt x="3464" y="2084"/>
                          <a:pt x="3464" y="2084"/>
                        </a:quadBezTo>
                        <a:quadBezTo>
                          <a:pt x="3464" y="109"/>
                          <a:pt x="3464" y="109"/>
                        </a:quad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</p:spPr>
                <p:txBody>
                  <a:bodyPr vert="horz" wrap="square" lIns="91440" tIns="45720" rIns="91440" bIns="45720" anchor="t" anchorCtr="0">
                    <a:prstTxWarp prst="textNoShape">
                      <a:avLst/>
                    </a:prstTxWarp>
                  </a:bodyPr>
                  <a:lstStyle/>
                  <a:p>
                    <a:pPr lvl="0">
                      <a:defRPr/>
                    </a:pPr>
                    <a:endParaRPr lang="ko-KR" altLang="en-US" b="1" spc="-150"/>
                  </a:p>
                </p:txBody>
              </p:sp>
            </p:grpSp>
          </p:grpSp>
        </p:grpSp>
        <p:sp>
          <p:nvSpPr>
            <p:cNvPr id="59" name="모서리가 둥근 직사각형 58"/>
            <p:cNvSpPr/>
            <p:nvPr/>
          </p:nvSpPr>
          <p:spPr>
            <a:xfrm>
              <a:off x="329371" y="6705600"/>
              <a:ext cx="10031484" cy="229914"/>
            </a:xfrm>
            <a:prstGeom prst="roundRect">
              <a:avLst>
                <a:gd name="adj" fmla="val 35703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b="1" spc="-150"/>
            </a:p>
          </p:txBody>
        </p:sp>
      </p:grpSp>
      <p:grpSp>
        <p:nvGrpSpPr>
          <p:cNvPr id="38" name="그룹 37"/>
          <p:cNvGrpSpPr/>
          <p:nvPr/>
        </p:nvGrpSpPr>
        <p:grpSpPr>
          <a:xfrm>
            <a:off x="996676" y="2732449"/>
            <a:ext cx="8773335" cy="400110"/>
            <a:chOff x="3638287" y="2680363"/>
            <a:chExt cx="8773335" cy="400110"/>
          </a:xfrm>
        </p:grpSpPr>
        <p:pic>
          <p:nvPicPr>
            <p:cNvPr id="39" name="그림 38"/>
            <p:cNvPicPr>
              <a:picLocks noChangeAspect="1"/>
            </p:cNvPicPr>
            <p:nvPr/>
          </p:nvPicPr>
          <p:blipFill rotWithShape="1">
            <a:blip r:embed="rId4"/>
            <a:stretch>
              <a:fillRect/>
            </a:stretch>
          </p:blipFill>
          <p:spPr>
            <a:xfrm>
              <a:off x="3638287" y="2715214"/>
              <a:ext cx="368827" cy="330408"/>
            </a:xfrm>
            <a:prstGeom prst="rect">
              <a:avLst/>
            </a:prstGeom>
          </p:spPr>
        </p:pic>
        <p:sp>
          <p:nvSpPr>
            <p:cNvPr id="53" name="직사각형 52"/>
            <p:cNvSpPr/>
            <p:nvPr/>
          </p:nvSpPr>
          <p:spPr>
            <a:xfrm>
              <a:off x="3995419" y="2680363"/>
              <a:ext cx="8416203" cy="400110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/>
            <a:p>
              <a:pPr latinLnBrk="0">
                <a:defRPr/>
              </a:pPr>
              <a:r>
                <a:rPr lang="ko-KR" altLang="en-US" sz="2600" b="1" spc="-150" dirty="0">
                  <a:ln w="9525"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/>
                  <a:cs typeface="KoPubWorld돋움체 Bold"/>
                </a:rPr>
                <a:t>정 책 명</a:t>
              </a:r>
              <a:r>
                <a:rPr lang="en-US" altLang="ko-KR" sz="2600" b="1" spc="-150" dirty="0">
                  <a:ln w="9525"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/>
                  <a:cs typeface="KoPubWorld돋움체 Bold"/>
                </a:rPr>
                <a:t>: </a:t>
              </a:r>
              <a:endParaRPr lang="en-US" altLang="ko-KR" sz="2600" b="1" spc="-150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/>
                <a:cs typeface="KoPubWorld돋움체 Bold"/>
              </a:endParaRPr>
            </a:p>
          </p:txBody>
        </p:sp>
      </p:grpSp>
      <p:grpSp>
        <p:nvGrpSpPr>
          <p:cNvPr id="54" name="그룹 53"/>
          <p:cNvGrpSpPr/>
          <p:nvPr/>
        </p:nvGrpSpPr>
        <p:grpSpPr>
          <a:xfrm>
            <a:off x="996676" y="3308513"/>
            <a:ext cx="8773335" cy="400110"/>
            <a:chOff x="3638287" y="2680363"/>
            <a:chExt cx="8773335" cy="400110"/>
          </a:xfrm>
        </p:grpSpPr>
        <p:pic>
          <p:nvPicPr>
            <p:cNvPr id="55" name="그림 54"/>
            <p:cNvPicPr>
              <a:picLocks noChangeAspect="1"/>
            </p:cNvPicPr>
            <p:nvPr/>
          </p:nvPicPr>
          <p:blipFill rotWithShape="1">
            <a:blip r:embed="rId4"/>
            <a:stretch>
              <a:fillRect/>
            </a:stretch>
          </p:blipFill>
          <p:spPr>
            <a:xfrm>
              <a:off x="3638287" y="2715214"/>
              <a:ext cx="368827" cy="330408"/>
            </a:xfrm>
            <a:prstGeom prst="rect">
              <a:avLst/>
            </a:prstGeom>
          </p:spPr>
        </p:pic>
        <p:sp>
          <p:nvSpPr>
            <p:cNvPr id="56" name="직사각형 55"/>
            <p:cNvSpPr/>
            <p:nvPr/>
          </p:nvSpPr>
          <p:spPr>
            <a:xfrm>
              <a:off x="3995419" y="2680363"/>
              <a:ext cx="8416203" cy="400110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/>
            <a:p>
              <a:pPr latinLnBrk="0">
                <a:defRPr/>
              </a:pPr>
              <a:r>
                <a:rPr lang="ko-KR" altLang="en-US" sz="2600" b="1" spc="-150" dirty="0" err="1">
                  <a:ln w="9525"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/>
                  <a:cs typeface="KoPubWorld돋움체 Bold"/>
                </a:rPr>
                <a:t>제안이유</a:t>
              </a:r>
              <a:r>
                <a:rPr lang="en-US" altLang="ko-KR" sz="2600" b="1" spc="-150" dirty="0">
                  <a:ln w="9525"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/>
                  <a:cs typeface="KoPubWorld돋움체 Bold"/>
                </a:rPr>
                <a:t>:</a:t>
              </a:r>
              <a:endParaRPr lang="en-US" altLang="ko-KR" sz="2600" b="1" spc="-150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/>
                <a:cs typeface="KoPubWorld돋움체 Bold"/>
              </a:endParaRPr>
            </a:p>
          </p:txBody>
        </p:sp>
      </p:grpSp>
      <p:grpSp>
        <p:nvGrpSpPr>
          <p:cNvPr id="61" name="그룹 60"/>
          <p:cNvGrpSpPr/>
          <p:nvPr/>
        </p:nvGrpSpPr>
        <p:grpSpPr>
          <a:xfrm>
            <a:off x="996676" y="4435886"/>
            <a:ext cx="8773335" cy="400110"/>
            <a:chOff x="3638287" y="2680363"/>
            <a:chExt cx="8773335" cy="400110"/>
          </a:xfrm>
        </p:grpSpPr>
        <p:pic>
          <p:nvPicPr>
            <p:cNvPr id="62" name="그림 61"/>
            <p:cNvPicPr>
              <a:picLocks noChangeAspect="1"/>
            </p:cNvPicPr>
            <p:nvPr/>
          </p:nvPicPr>
          <p:blipFill rotWithShape="1">
            <a:blip r:embed="rId4"/>
            <a:stretch>
              <a:fillRect/>
            </a:stretch>
          </p:blipFill>
          <p:spPr>
            <a:xfrm>
              <a:off x="3638287" y="2715214"/>
              <a:ext cx="368827" cy="330408"/>
            </a:xfrm>
            <a:prstGeom prst="rect">
              <a:avLst/>
            </a:prstGeom>
          </p:spPr>
        </p:pic>
        <p:sp>
          <p:nvSpPr>
            <p:cNvPr id="63" name="직사각형 62"/>
            <p:cNvSpPr/>
            <p:nvPr/>
          </p:nvSpPr>
          <p:spPr>
            <a:xfrm>
              <a:off x="3995419" y="2680363"/>
              <a:ext cx="8416203" cy="400110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/>
            <a:p>
              <a:pPr latinLnBrk="0">
                <a:defRPr/>
              </a:pPr>
              <a:r>
                <a:rPr lang="ko-KR" altLang="en-US" sz="2600" b="1" spc="-150">
                  <a:ln w="9525"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/>
                  <a:cs typeface="KoPubWorld돋움체 Bold"/>
                </a:rPr>
                <a:t>주요내용</a:t>
              </a:r>
              <a:r>
                <a:rPr lang="en-US" altLang="ko-KR" sz="2600" b="1" spc="-150">
                  <a:ln w="9525"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/>
                  <a:cs typeface="KoPubWorld돋움체 Bold"/>
                </a:rPr>
                <a:t>:</a:t>
              </a:r>
              <a:endParaRPr lang="en-US" altLang="ko-KR" sz="2600" b="1" spc="-150">
                <a:solidFill>
                  <a:schemeClr val="tx1">
                    <a:lumMod val="95000"/>
                    <a:lumOff val="5000"/>
                  </a:schemeClr>
                </a:solidFill>
                <a:latin typeface="맑은 고딕"/>
                <a:cs typeface="KoPubWorld돋움체 Bold"/>
              </a:endParaRPr>
            </a:p>
          </p:txBody>
        </p:sp>
      </p:grpSp>
      <p:grpSp>
        <p:nvGrpSpPr>
          <p:cNvPr id="64" name="그룹 63"/>
          <p:cNvGrpSpPr/>
          <p:nvPr/>
        </p:nvGrpSpPr>
        <p:grpSpPr>
          <a:xfrm>
            <a:off x="1" y="618696"/>
            <a:ext cx="10693399" cy="561768"/>
            <a:chOff x="1" y="618696"/>
            <a:chExt cx="10693399" cy="561768"/>
          </a:xfrm>
        </p:grpSpPr>
        <p:grpSp>
          <p:nvGrpSpPr>
            <p:cNvPr id="66" name="그룹 65"/>
            <p:cNvGrpSpPr/>
            <p:nvPr/>
          </p:nvGrpSpPr>
          <p:grpSpPr>
            <a:xfrm>
              <a:off x="1" y="618696"/>
              <a:ext cx="10693399" cy="561768"/>
              <a:chOff x="1" y="399621"/>
              <a:chExt cx="10693399" cy="561768"/>
            </a:xfrm>
          </p:grpSpPr>
          <p:sp>
            <p:nvSpPr>
              <p:cNvPr id="77" name="직사각형 76"/>
              <p:cNvSpPr/>
              <p:nvPr/>
            </p:nvSpPr>
            <p:spPr>
              <a:xfrm>
                <a:off x="1228726" y="399621"/>
                <a:ext cx="9464674" cy="561768"/>
              </a:xfrm>
              <a:prstGeom prst="rect">
                <a:avLst/>
              </a:prstGeom>
              <a:gradFill>
                <a:gsLst>
                  <a:gs pos="31000">
                    <a:srgbClr val="FFFFFF">
                      <a:alpha val="50000"/>
                    </a:srgbClr>
                  </a:gs>
                  <a:gs pos="0">
                    <a:schemeClr val="bg1">
                      <a:alpha val="0"/>
                    </a:schemeClr>
                  </a:gs>
                  <a:gs pos="100000">
                    <a:schemeClr val="bg1"/>
                  </a:gs>
                </a:gsLst>
                <a:lin ang="108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 b="1" spc="-150">
                  <a:ln w="9525">
                    <a:solidFill>
                      <a:srgbClr val="00B0F0">
                        <a:alpha val="0"/>
                      </a:srgbClr>
                    </a:solidFill>
                  </a:ln>
                </a:endParaRPr>
              </a:p>
            </p:txBody>
          </p:sp>
          <p:grpSp>
            <p:nvGrpSpPr>
              <p:cNvPr id="78" name="그룹 77"/>
              <p:cNvGrpSpPr/>
              <p:nvPr/>
            </p:nvGrpSpPr>
            <p:grpSpPr>
              <a:xfrm>
                <a:off x="1" y="399621"/>
                <a:ext cx="1581149" cy="561768"/>
                <a:chOff x="1" y="504396"/>
                <a:chExt cx="1581149" cy="561768"/>
              </a:xfrm>
            </p:grpSpPr>
            <p:sp>
              <p:nvSpPr>
                <p:cNvPr id="79" name="직사각형 78"/>
                <p:cNvSpPr/>
                <p:nvPr/>
              </p:nvSpPr>
              <p:spPr>
                <a:xfrm>
                  <a:off x="1" y="504396"/>
                  <a:ext cx="1133474" cy="561768"/>
                </a:xfrm>
                <a:prstGeom prst="rect">
                  <a:avLst/>
                </a:prstGeom>
                <a:solidFill>
                  <a:srgbClr val="5CAA0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 b="1" spc="-150">
                    <a:ln w="9525">
                      <a:solidFill>
                        <a:srgbClr val="00B0F0">
                          <a:alpha val="0"/>
                        </a:srgbClr>
                      </a:solidFill>
                    </a:ln>
                  </a:endParaRPr>
                </a:p>
              </p:txBody>
            </p:sp>
            <p:sp>
              <p:nvSpPr>
                <p:cNvPr id="80" name="모서리가 둥근 직사각형 79"/>
                <p:cNvSpPr/>
                <p:nvPr/>
              </p:nvSpPr>
              <p:spPr>
                <a:xfrm>
                  <a:off x="447676" y="504396"/>
                  <a:ext cx="1133474" cy="561768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5CAA0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 b="1" spc="-150">
                    <a:ln w="9525">
                      <a:solidFill>
                        <a:srgbClr val="00B0F0">
                          <a:alpha val="0"/>
                        </a:srgbClr>
                      </a:solidFill>
                    </a:ln>
                  </a:endParaRPr>
                </a:p>
              </p:txBody>
            </p:sp>
            <p:sp>
              <p:nvSpPr>
                <p:cNvPr id="81" name="TextBox 80"/>
                <p:cNvSpPr txBox="1"/>
                <p:nvPr/>
              </p:nvSpPr>
              <p:spPr>
                <a:xfrm>
                  <a:off x="195635" y="600615"/>
                  <a:ext cx="1190625" cy="369332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anchor="ctr">
                  <a:spAutoFit/>
                </a:bodyPr>
                <a:lstStyle/>
                <a:p>
                  <a:pPr latinLnBrk="0">
                    <a:spcBef>
                      <a:spcPts val="100"/>
                    </a:spcBef>
                    <a:spcAft>
                      <a:spcPts val="300"/>
                    </a:spcAft>
                    <a:defRPr/>
                  </a:pPr>
                  <a:r>
                    <a:rPr kumimoji="1" lang="ko-KR" altLang="en-US" sz="2400" b="1" spc="-150">
                      <a:ln w="9525">
                        <a:solidFill>
                          <a:srgbClr val="00B0F0"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latin typeface="맑은 고딕"/>
                      <a:ea typeface="맑은 고딕"/>
                    </a:rPr>
                    <a:t>활동하기</a:t>
                  </a:r>
                </a:p>
              </p:txBody>
            </p:sp>
          </p:grpSp>
        </p:grpSp>
        <p:sp>
          <p:nvSpPr>
            <p:cNvPr id="76" name="TextBox 75"/>
            <p:cNvSpPr txBox="1"/>
            <p:nvPr/>
          </p:nvSpPr>
          <p:spPr>
            <a:xfrm>
              <a:off x="1691708" y="714914"/>
              <a:ext cx="7023227" cy="369332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latinLnBrk="0">
                <a:spcBef>
                  <a:spcPts val="100"/>
                </a:spcBef>
                <a:spcAft>
                  <a:spcPts val="300"/>
                </a:spcAft>
                <a:defRPr/>
              </a:pPr>
              <a:r>
                <a:rPr kumimoji="1" lang="ko-KR" altLang="en-US" sz="2400" b="1" spc="-150">
                  <a:ln w="9525"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5CAA09"/>
                  </a:solidFill>
                  <a:latin typeface="맑은 고딕"/>
                </a:rPr>
                <a:t>▶ 사이버폭력예방 정책 제안서 작성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="" xmlns:c="http://schemas.openxmlformats.org/drawingml/2006/chart" xmlns:dgm="http://schemas.openxmlformats.org/drawingml/2006/diagram" xmlns:dsp="http://schemas.microsoft.com/office/drawing/2008/diagram">
      <p:transition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직사각형 51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A5DB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>
              <a:ln>
                <a:solidFill>
                  <a:schemeClr val="accent1">
                    <a:alpha val="0"/>
                  </a:schemeClr>
                </a:solidFill>
              </a:ln>
            </a:endParaRPr>
          </a:p>
        </p:txBody>
      </p:sp>
      <p:grpSp>
        <p:nvGrpSpPr>
          <p:cNvPr id="64" name="그룹 63"/>
          <p:cNvGrpSpPr/>
          <p:nvPr/>
        </p:nvGrpSpPr>
        <p:grpSpPr>
          <a:xfrm>
            <a:off x="1768670" y="1296825"/>
            <a:ext cx="7155086" cy="971061"/>
            <a:chOff x="1768670" y="1296825"/>
            <a:chExt cx="7155086" cy="971061"/>
          </a:xfrm>
        </p:grpSpPr>
        <p:sp>
          <p:nvSpPr>
            <p:cNvPr id="66" name="직사각형 65"/>
            <p:cNvSpPr/>
            <p:nvPr/>
          </p:nvSpPr>
          <p:spPr>
            <a:xfrm>
              <a:off x="1778000" y="1390723"/>
              <a:ext cx="7137400" cy="877163"/>
            </a:xfrm>
            <a:prstGeom prst="rect">
              <a:avLst/>
            </a:prstGeom>
          </p:spPr>
          <p:txBody>
            <a:bodyPr wrap="square" tIns="0" bIns="0" anchor="ctr">
              <a:spAutoFit/>
            </a:bodyPr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ko-KR" altLang="en-US" sz="26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다른 </a:t>
              </a:r>
              <a:r>
                <a:rPr lang="ko-KR" altLang="en-US" sz="2600" b="1" spc="-150" dirty="0" err="1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모둠이</a:t>
              </a:r>
              <a:r>
                <a:rPr lang="ko-KR" altLang="en-US" sz="26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 제안한 사이버폭력예방 정책을</a:t>
              </a:r>
            </a:p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en-US" altLang="ko-KR" sz="26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PMI </a:t>
              </a:r>
              <a:r>
                <a:rPr lang="ko-KR" altLang="en-US" sz="26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기법을 활용하여 평가합니다</a:t>
              </a:r>
              <a:endParaRPr lang="en-US" altLang="ko-KR" sz="2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endParaRPr>
            </a:p>
          </p:txBody>
        </p:sp>
        <p:pic>
          <p:nvPicPr>
            <p:cNvPr id="76" name="그림 75"/>
            <p:cNvPicPr>
              <a:picLocks noChangeAspect="1"/>
            </p:cNvPicPr>
            <p:nvPr/>
          </p:nvPicPr>
          <p:blipFill rotWithShape="1">
            <a:blip r:embed="rId3"/>
            <a:srcRect l="43611" t="13555" r="43611" b="61933"/>
            <a:stretch/>
          </p:blipFill>
          <p:spPr>
            <a:xfrm>
              <a:off x="1768670" y="1296825"/>
              <a:ext cx="462280" cy="431481"/>
            </a:xfrm>
            <a:prstGeom prst="rect">
              <a:avLst/>
            </a:prstGeom>
          </p:spPr>
        </p:pic>
        <p:pic>
          <p:nvPicPr>
            <p:cNvPr id="77" name="그림 76"/>
            <p:cNvPicPr>
              <a:picLocks noChangeAspect="1"/>
            </p:cNvPicPr>
            <p:nvPr/>
          </p:nvPicPr>
          <p:blipFill rotWithShape="1">
            <a:blip r:embed="rId3"/>
            <a:srcRect l="43611" t="13555" r="43611" b="61933"/>
            <a:stretch/>
          </p:blipFill>
          <p:spPr>
            <a:xfrm flipH="1" flipV="1">
              <a:off x="8461476" y="1296825"/>
              <a:ext cx="462280" cy="431481"/>
            </a:xfrm>
            <a:prstGeom prst="rect">
              <a:avLst/>
            </a:prstGeom>
          </p:spPr>
        </p:pic>
      </p:grpSp>
      <p:grpSp>
        <p:nvGrpSpPr>
          <p:cNvPr id="78" name="그룹 77"/>
          <p:cNvGrpSpPr/>
          <p:nvPr/>
        </p:nvGrpSpPr>
        <p:grpSpPr>
          <a:xfrm>
            <a:off x="329371" y="2046848"/>
            <a:ext cx="10031484" cy="4973072"/>
            <a:chOff x="329371" y="2046848"/>
            <a:chExt cx="10031484" cy="4973072"/>
          </a:xfrm>
        </p:grpSpPr>
        <p:grpSp>
          <p:nvGrpSpPr>
            <p:cNvPr id="79" name="그룹 78"/>
            <p:cNvGrpSpPr/>
            <p:nvPr/>
          </p:nvGrpSpPr>
          <p:grpSpPr>
            <a:xfrm>
              <a:off x="465455" y="2046848"/>
              <a:ext cx="9762490" cy="4832521"/>
              <a:chOff x="465455" y="1483144"/>
              <a:chExt cx="9762490" cy="5311820"/>
            </a:xfrm>
          </p:grpSpPr>
          <p:sp>
            <p:nvSpPr>
              <p:cNvPr id="81" name="모서리가 둥근 직사각형 80"/>
              <p:cNvSpPr/>
              <p:nvPr/>
            </p:nvSpPr>
            <p:spPr>
              <a:xfrm>
                <a:off x="465455" y="2481715"/>
                <a:ext cx="9762490" cy="4261985"/>
              </a:xfrm>
              <a:prstGeom prst="roundRect">
                <a:avLst>
                  <a:gd name="adj" fmla="val 1136"/>
                </a:avLst>
              </a:prstGeom>
              <a:solidFill>
                <a:srgbClr val="696968"/>
              </a:solidFill>
              <a:ln w="285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/>
              </a:p>
            </p:txBody>
          </p:sp>
          <p:grpSp>
            <p:nvGrpSpPr>
              <p:cNvPr id="82" name="그룹 81"/>
              <p:cNvGrpSpPr/>
              <p:nvPr/>
            </p:nvGrpSpPr>
            <p:grpSpPr>
              <a:xfrm>
                <a:off x="601980" y="1483144"/>
                <a:ext cx="9489440" cy="5311820"/>
                <a:chOff x="558839" y="1483144"/>
                <a:chExt cx="9575722" cy="5311820"/>
              </a:xfrm>
            </p:grpSpPr>
            <p:grpSp>
              <p:nvGrpSpPr>
                <p:cNvPr id="83" name="그룹 82"/>
                <p:cNvGrpSpPr/>
                <p:nvPr/>
              </p:nvGrpSpPr>
              <p:grpSpPr>
                <a:xfrm>
                  <a:off x="558839" y="1699260"/>
                  <a:ext cx="9575722" cy="5095704"/>
                  <a:chOff x="1581150" y="1876427"/>
                  <a:chExt cx="7458075" cy="4794248"/>
                </a:xfrm>
              </p:grpSpPr>
              <p:sp>
                <p:nvSpPr>
                  <p:cNvPr id="88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89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90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</p:grpSp>
            <p:grpSp>
              <p:nvGrpSpPr>
                <p:cNvPr id="84" name="그룹 83"/>
                <p:cNvGrpSpPr/>
                <p:nvPr/>
              </p:nvGrpSpPr>
              <p:grpSpPr>
                <a:xfrm>
                  <a:off x="725606" y="1483144"/>
                  <a:ext cx="9242266" cy="5311820"/>
                  <a:chOff x="1581150" y="1876427"/>
                  <a:chExt cx="7458075" cy="4794248"/>
                </a:xfrm>
              </p:grpSpPr>
              <p:sp>
                <p:nvSpPr>
                  <p:cNvPr id="85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86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87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</p:grpSp>
          </p:grpSp>
        </p:grpSp>
        <p:sp>
          <p:nvSpPr>
            <p:cNvPr id="80" name="모서리가 둥근 직사각형 79"/>
            <p:cNvSpPr/>
            <p:nvPr/>
          </p:nvSpPr>
          <p:spPr>
            <a:xfrm>
              <a:off x="329371" y="6790006"/>
              <a:ext cx="10031484" cy="229914"/>
            </a:xfrm>
            <a:prstGeom prst="roundRect">
              <a:avLst>
                <a:gd name="adj" fmla="val 35703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/>
            </a:p>
          </p:txBody>
        </p:sp>
      </p:grpSp>
      <p:graphicFrame>
        <p:nvGraphicFramePr>
          <p:cNvPr id="91" name="표 11">
            <a:extLst>
              <a:ext uri="{FF2B5EF4-FFF2-40B4-BE49-F238E27FC236}">
                <a16:creationId xmlns:a16="http://schemas.microsoft.com/office/drawing/2014/main" id="{3D6CAEF7-1F9B-B6A8-AF14-0F2AE708DE1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1593267"/>
              </p:ext>
            </p:extLst>
          </p:nvPr>
        </p:nvGraphicFramePr>
        <p:xfrm>
          <a:off x="898984" y="2880910"/>
          <a:ext cx="8895436" cy="3777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71452">
                  <a:extLst>
                    <a:ext uri="{9D8B030D-6E8A-4147-A177-3AD203B41FA5}">
                      <a16:colId xmlns:a16="http://schemas.microsoft.com/office/drawing/2014/main" val="3581115628"/>
                    </a:ext>
                  </a:extLst>
                </a:gridCol>
                <a:gridCol w="6823984">
                  <a:extLst>
                    <a:ext uri="{9D8B030D-6E8A-4147-A177-3AD203B41FA5}">
                      <a16:colId xmlns:a16="http://schemas.microsoft.com/office/drawing/2014/main" val="822392596"/>
                    </a:ext>
                  </a:extLst>
                </a:gridCol>
              </a:tblGrid>
              <a:tr h="944266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제안</a:t>
                      </a:r>
                      <a:r>
                        <a:rPr lang="en-US" altLang="ko-KR" sz="1600" b="1" kern="0" spc="0" dirty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(</a:t>
                      </a:r>
                      <a:r>
                        <a:rPr lang="ko-KR" altLang="en-US" sz="1600" b="1" kern="0" spc="0" dirty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안</a:t>
                      </a:r>
                      <a:r>
                        <a:rPr lang="en-US" altLang="ko-KR" sz="1600" b="1" kern="0" spc="0" dirty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)</a:t>
                      </a:r>
                      <a:endParaRPr lang="ko-KR" altLang="en-US" sz="1600" b="1" kern="0" spc="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64770" marR="64770" marT="17907" marB="17907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269B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88529895"/>
                  </a:ext>
                </a:extLst>
              </a:tr>
              <a:tr h="944266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0" spc="0" dirty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P</a:t>
                      </a:r>
                    </a:p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0" spc="0" dirty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(</a:t>
                      </a:r>
                      <a:r>
                        <a:rPr lang="ko-KR" altLang="en-US" sz="1600" b="1" kern="0" spc="0" dirty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좋은 점</a:t>
                      </a:r>
                      <a:r>
                        <a:rPr lang="en-US" altLang="ko-KR" sz="1600" b="1" kern="0" spc="0" dirty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)</a:t>
                      </a:r>
                      <a:endParaRPr lang="ko-KR" altLang="en-US" sz="1600" b="1" kern="0" spc="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64770" marR="64770" marT="17907" marB="17907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44266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0" spc="0" dirty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M</a:t>
                      </a:r>
                    </a:p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0" spc="0" dirty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(</a:t>
                      </a:r>
                      <a:r>
                        <a:rPr lang="ko-KR" altLang="en-US" sz="1600" b="1" kern="0" spc="0" dirty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나쁜 점</a:t>
                      </a:r>
                      <a:r>
                        <a:rPr lang="en-US" altLang="ko-KR" sz="1600" b="1" kern="0" spc="0" dirty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)</a:t>
                      </a:r>
                      <a:endParaRPr lang="ko-KR" altLang="en-US" sz="1600" b="1" kern="0" spc="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64770" marR="64770" marT="17907" marB="17907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CAA0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44266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0" spc="0" dirty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I</a:t>
                      </a:r>
                    </a:p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0" spc="0" dirty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(</a:t>
                      </a:r>
                      <a:r>
                        <a:rPr lang="ko-KR" altLang="en-US" sz="1600" b="1" kern="0" spc="0" dirty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흥미로운 점</a:t>
                      </a:r>
                      <a:r>
                        <a:rPr lang="en-US" altLang="ko-KR" sz="1600" b="1" kern="0" spc="0" dirty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)</a:t>
                      </a:r>
                      <a:endParaRPr lang="ko-KR" altLang="en-US" sz="1600" b="1" kern="0" spc="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64770" marR="64770" marT="17907" marB="17907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6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pSp>
        <p:nvGrpSpPr>
          <p:cNvPr id="29" name="그룹 28"/>
          <p:cNvGrpSpPr/>
          <p:nvPr/>
        </p:nvGrpSpPr>
        <p:grpSpPr>
          <a:xfrm>
            <a:off x="1" y="618696"/>
            <a:ext cx="10693399" cy="561768"/>
            <a:chOff x="1" y="618696"/>
            <a:chExt cx="10693399" cy="561768"/>
          </a:xfrm>
        </p:grpSpPr>
        <p:grpSp>
          <p:nvGrpSpPr>
            <p:cNvPr id="30" name="그룹 29"/>
            <p:cNvGrpSpPr/>
            <p:nvPr/>
          </p:nvGrpSpPr>
          <p:grpSpPr>
            <a:xfrm>
              <a:off x="1" y="618696"/>
              <a:ext cx="10693399" cy="561768"/>
              <a:chOff x="1" y="399621"/>
              <a:chExt cx="10693399" cy="561768"/>
            </a:xfrm>
          </p:grpSpPr>
          <p:sp>
            <p:nvSpPr>
              <p:cNvPr id="32" name="직사각형 31"/>
              <p:cNvSpPr/>
              <p:nvPr/>
            </p:nvSpPr>
            <p:spPr>
              <a:xfrm>
                <a:off x="1228726" y="399621"/>
                <a:ext cx="9464674" cy="561768"/>
              </a:xfrm>
              <a:prstGeom prst="rect">
                <a:avLst/>
              </a:prstGeom>
              <a:gradFill>
                <a:gsLst>
                  <a:gs pos="31000">
                    <a:srgbClr val="FFFFFF">
                      <a:alpha val="50000"/>
                    </a:srgbClr>
                  </a:gs>
                  <a:gs pos="0">
                    <a:schemeClr val="bg1">
                      <a:alpha val="0"/>
                    </a:schemeClr>
                  </a:gs>
                  <a:gs pos="100000">
                    <a:schemeClr val="bg1"/>
                  </a:gs>
                </a:gsLst>
                <a:lin ang="108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rgbClr val="00B0F0">
                        <a:alpha val="0"/>
                      </a:srgbClr>
                    </a:solidFill>
                  </a:ln>
                </a:endParaRPr>
              </a:p>
            </p:txBody>
          </p:sp>
          <p:grpSp>
            <p:nvGrpSpPr>
              <p:cNvPr id="33" name="그룹 32"/>
              <p:cNvGrpSpPr/>
              <p:nvPr/>
            </p:nvGrpSpPr>
            <p:grpSpPr>
              <a:xfrm>
                <a:off x="1" y="399621"/>
                <a:ext cx="1581149" cy="561768"/>
                <a:chOff x="1" y="504396"/>
                <a:chExt cx="1581149" cy="561768"/>
              </a:xfrm>
            </p:grpSpPr>
            <p:sp>
              <p:nvSpPr>
                <p:cNvPr id="34" name="직사각형 33"/>
                <p:cNvSpPr/>
                <p:nvPr/>
              </p:nvSpPr>
              <p:spPr>
                <a:xfrm>
                  <a:off x="1" y="504396"/>
                  <a:ext cx="1133474" cy="561768"/>
                </a:xfrm>
                <a:prstGeom prst="rect">
                  <a:avLst/>
                </a:prstGeom>
                <a:solidFill>
                  <a:srgbClr val="5CAA0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b="1" spc="-150">
                    <a:ln>
                      <a:solidFill>
                        <a:srgbClr val="00B0F0">
                          <a:alpha val="0"/>
                        </a:srgbClr>
                      </a:solidFill>
                    </a:ln>
                  </a:endParaRPr>
                </a:p>
              </p:txBody>
            </p:sp>
            <p:sp>
              <p:nvSpPr>
                <p:cNvPr id="35" name="모서리가 둥근 직사각형 34"/>
                <p:cNvSpPr/>
                <p:nvPr/>
              </p:nvSpPr>
              <p:spPr>
                <a:xfrm>
                  <a:off x="447676" y="504396"/>
                  <a:ext cx="1133474" cy="561768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5CAA0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b="1" spc="-150">
                    <a:ln>
                      <a:solidFill>
                        <a:srgbClr val="00B0F0">
                          <a:alpha val="0"/>
                        </a:srgbClr>
                      </a:solidFill>
                    </a:ln>
                  </a:endParaRPr>
                </a:p>
              </p:txBody>
            </p:sp>
            <p:sp>
              <p:nvSpPr>
                <p:cNvPr id="36" name="TextBox 35">
                  <a:extLst>
                    <a:ext uri="{FF2B5EF4-FFF2-40B4-BE49-F238E27FC236}">
                      <a16:creationId xmlns:a16="http://schemas.microsoft.com/office/drawing/2014/main" id="{8CFDC420-5C58-4D28-95DA-836CB6B6779D}"/>
                    </a:ext>
                  </a:extLst>
                </p:cNvPr>
                <p:cNvSpPr txBox="1"/>
                <p:nvPr/>
              </p:nvSpPr>
              <p:spPr>
                <a:xfrm>
                  <a:off x="195635" y="600615"/>
                  <a:ext cx="1190625" cy="369332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ctr">
                  <a:spAutoFit/>
                </a:bodyPr>
                <a:lstStyle/>
                <a:p>
                  <a:pPr fontAlgn="base" latinLnBrk="0">
                    <a:spcBef>
                      <a:spcPts val="100"/>
                    </a:spcBef>
                    <a:spcAft>
                      <a:spcPts val="300"/>
                    </a:spcAft>
                  </a:pPr>
                  <a:r>
                    <a:rPr kumimoji="1" lang="ko-KR" altLang="en-US" sz="2400" b="1" spc="-150" dirty="0">
                      <a:ln>
                        <a:solidFill>
                          <a:srgbClr val="00B0F0"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latin typeface="맑은 고딕" panose="020B0503020000020004" pitchFamily="50" charset="-127"/>
                      <a:ea typeface="맑은 고딕" panose="020B0503020000020004" pitchFamily="50" charset="-127"/>
                    </a:rPr>
                    <a:t>활동하기</a:t>
                  </a:r>
                </a:p>
              </p:txBody>
            </p:sp>
          </p:grpSp>
        </p:grp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1691708" y="714914"/>
              <a:ext cx="7023227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400" b="1" spc="-15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</a:rPr>
                <a:t>▶ 사이버폭력예방 정책 평가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871530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직사각형 51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A5DB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>
              <a:ln>
                <a:solidFill>
                  <a:schemeClr val="accent1">
                    <a:alpha val="0"/>
                  </a:schemeClr>
                </a:solidFill>
              </a:ln>
            </a:endParaRPr>
          </a:p>
        </p:txBody>
      </p:sp>
      <p:grpSp>
        <p:nvGrpSpPr>
          <p:cNvPr id="64" name="그룹 63"/>
          <p:cNvGrpSpPr/>
          <p:nvPr/>
        </p:nvGrpSpPr>
        <p:grpSpPr>
          <a:xfrm>
            <a:off x="1778000" y="1296825"/>
            <a:ext cx="7137400" cy="963367"/>
            <a:chOff x="1778000" y="1296825"/>
            <a:chExt cx="7137400" cy="963367"/>
          </a:xfrm>
        </p:grpSpPr>
        <p:sp>
          <p:nvSpPr>
            <p:cNvPr id="66" name="직사각형 65"/>
            <p:cNvSpPr/>
            <p:nvPr/>
          </p:nvSpPr>
          <p:spPr>
            <a:xfrm>
              <a:off x="1778000" y="1398418"/>
              <a:ext cx="7137400" cy="861774"/>
            </a:xfrm>
            <a:prstGeom prst="rect">
              <a:avLst/>
            </a:prstGeom>
          </p:spPr>
          <p:txBody>
            <a:bodyPr wrap="square" tIns="0" bIns="0" anchor="ctr">
              <a:spAutoFit/>
            </a:bodyPr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en-US" altLang="ko-KR" sz="36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PMI</a:t>
              </a:r>
              <a:r>
                <a:rPr lang="ko-KR" altLang="en-US" sz="36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기법이란</a:t>
              </a:r>
              <a:r>
                <a:rPr lang="en-US" altLang="ko-KR" sz="36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? </a:t>
              </a:r>
              <a:br>
                <a:rPr lang="en-US" altLang="ko-KR" sz="36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</a:br>
              <a:r>
                <a:rPr lang="en-US" altLang="ko-KR" sz="2000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(Plus-Minus-Interesting Method)</a:t>
              </a:r>
            </a:p>
          </p:txBody>
        </p:sp>
        <p:pic>
          <p:nvPicPr>
            <p:cNvPr id="76" name="그림 75"/>
            <p:cNvPicPr>
              <a:picLocks noChangeAspect="1"/>
            </p:cNvPicPr>
            <p:nvPr/>
          </p:nvPicPr>
          <p:blipFill rotWithShape="1">
            <a:blip r:embed="rId3"/>
            <a:srcRect l="43611" t="13555" r="43611" b="61933"/>
            <a:stretch/>
          </p:blipFill>
          <p:spPr>
            <a:xfrm>
              <a:off x="3387920" y="1296825"/>
              <a:ext cx="462280" cy="431481"/>
            </a:xfrm>
            <a:prstGeom prst="rect">
              <a:avLst/>
            </a:prstGeom>
          </p:spPr>
        </p:pic>
        <p:pic>
          <p:nvPicPr>
            <p:cNvPr id="77" name="그림 76"/>
            <p:cNvPicPr>
              <a:picLocks noChangeAspect="1"/>
            </p:cNvPicPr>
            <p:nvPr/>
          </p:nvPicPr>
          <p:blipFill rotWithShape="1">
            <a:blip r:embed="rId3"/>
            <a:srcRect l="43611" t="13555" r="43611" b="61933"/>
            <a:stretch/>
          </p:blipFill>
          <p:spPr>
            <a:xfrm flipH="1" flipV="1">
              <a:off x="6889851" y="1296825"/>
              <a:ext cx="462280" cy="431481"/>
            </a:xfrm>
            <a:prstGeom prst="rect">
              <a:avLst/>
            </a:prstGeom>
          </p:spPr>
        </p:pic>
      </p:grpSp>
      <p:grpSp>
        <p:nvGrpSpPr>
          <p:cNvPr id="78" name="그룹 77"/>
          <p:cNvGrpSpPr/>
          <p:nvPr/>
        </p:nvGrpSpPr>
        <p:grpSpPr>
          <a:xfrm>
            <a:off x="329371" y="2046848"/>
            <a:ext cx="10031484" cy="4973072"/>
            <a:chOff x="329371" y="2046848"/>
            <a:chExt cx="10031484" cy="4973072"/>
          </a:xfrm>
        </p:grpSpPr>
        <p:grpSp>
          <p:nvGrpSpPr>
            <p:cNvPr id="79" name="그룹 78"/>
            <p:cNvGrpSpPr/>
            <p:nvPr/>
          </p:nvGrpSpPr>
          <p:grpSpPr>
            <a:xfrm>
              <a:off x="465455" y="2046848"/>
              <a:ext cx="9762490" cy="4832521"/>
              <a:chOff x="465455" y="1483144"/>
              <a:chExt cx="9762490" cy="5311820"/>
            </a:xfrm>
          </p:grpSpPr>
          <p:sp>
            <p:nvSpPr>
              <p:cNvPr id="81" name="모서리가 둥근 직사각형 80"/>
              <p:cNvSpPr/>
              <p:nvPr/>
            </p:nvSpPr>
            <p:spPr>
              <a:xfrm>
                <a:off x="465455" y="2481715"/>
                <a:ext cx="9762490" cy="4261985"/>
              </a:xfrm>
              <a:prstGeom prst="roundRect">
                <a:avLst>
                  <a:gd name="adj" fmla="val 1136"/>
                </a:avLst>
              </a:prstGeom>
              <a:solidFill>
                <a:srgbClr val="696968"/>
              </a:solidFill>
              <a:ln w="285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/>
              </a:p>
            </p:txBody>
          </p:sp>
          <p:grpSp>
            <p:nvGrpSpPr>
              <p:cNvPr id="82" name="그룹 81"/>
              <p:cNvGrpSpPr/>
              <p:nvPr/>
            </p:nvGrpSpPr>
            <p:grpSpPr>
              <a:xfrm>
                <a:off x="601980" y="1483144"/>
                <a:ext cx="9489440" cy="5311820"/>
                <a:chOff x="558839" y="1483144"/>
                <a:chExt cx="9575722" cy="5311820"/>
              </a:xfrm>
            </p:grpSpPr>
            <p:grpSp>
              <p:nvGrpSpPr>
                <p:cNvPr id="83" name="그룹 82"/>
                <p:cNvGrpSpPr/>
                <p:nvPr/>
              </p:nvGrpSpPr>
              <p:grpSpPr>
                <a:xfrm>
                  <a:off x="558839" y="1699260"/>
                  <a:ext cx="9575722" cy="5095704"/>
                  <a:chOff x="1581150" y="1876427"/>
                  <a:chExt cx="7458075" cy="4794248"/>
                </a:xfrm>
              </p:grpSpPr>
              <p:sp>
                <p:nvSpPr>
                  <p:cNvPr id="88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89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90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</p:grpSp>
            <p:grpSp>
              <p:nvGrpSpPr>
                <p:cNvPr id="84" name="그룹 83"/>
                <p:cNvGrpSpPr/>
                <p:nvPr/>
              </p:nvGrpSpPr>
              <p:grpSpPr>
                <a:xfrm>
                  <a:off x="725606" y="1483144"/>
                  <a:ext cx="9242266" cy="5311820"/>
                  <a:chOff x="1581150" y="1876427"/>
                  <a:chExt cx="7458075" cy="4794248"/>
                </a:xfrm>
              </p:grpSpPr>
              <p:sp>
                <p:nvSpPr>
                  <p:cNvPr id="85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86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87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</p:grpSp>
          </p:grpSp>
        </p:grpSp>
        <p:sp>
          <p:nvSpPr>
            <p:cNvPr id="80" name="모서리가 둥근 직사각형 79"/>
            <p:cNvSpPr/>
            <p:nvPr/>
          </p:nvSpPr>
          <p:spPr>
            <a:xfrm>
              <a:off x="329371" y="6790006"/>
              <a:ext cx="10031484" cy="229914"/>
            </a:xfrm>
            <a:prstGeom prst="roundRect">
              <a:avLst>
                <a:gd name="adj" fmla="val 35703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/>
            </a:p>
          </p:txBody>
        </p:sp>
      </p:grpSp>
      <p:sp>
        <p:nvSpPr>
          <p:cNvPr id="37" name="직사각형 36"/>
          <p:cNvSpPr/>
          <p:nvPr/>
        </p:nvSpPr>
        <p:spPr>
          <a:xfrm>
            <a:off x="914067" y="2832173"/>
            <a:ext cx="8944307" cy="1760803"/>
          </a:xfrm>
          <a:prstGeom prst="rect">
            <a:avLst/>
          </a:prstGeom>
        </p:spPr>
        <p:txBody>
          <a:bodyPr wrap="square" tIns="0" bIns="0">
            <a:spAutoFit/>
          </a:bodyPr>
          <a:lstStyle/>
          <a:p>
            <a:pPr latinLnBrk="0">
              <a:lnSpc>
                <a:spcPct val="130000"/>
              </a:lnSpc>
            </a:pPr>
            <a:r>
              <a:rPr lang="en-US" altLang="ko-KR" sz="18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De Bono(1973)</a:t>
            </a:r>
            <a:r>
              <a:rPr lang="ko-KR" altLang="en-US" sz="18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가 고안한 기법으로 특정한 대상의 긍정적인 면과 부정적인 면을 각각 기록한 다음 이들 각각에 대한 문제 </a:t>
            </a:r>
            <a:r>
              <a:rPr lang="ko-KR" altLang="en-US" sz="1800" spc="-150" dirty="0" err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해결자</a:t>
            </a:r>
            <a:r>
              <a:rPr lang="ko-KR" altLang="en-US" sz="18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 나름대로의 판단에 의해 이익이 되는 점을 찾는 기법이다</a:t>
            </a:r>
            <a:r>
              <a:rPr lang="en-US" altLang="ko-KR" sz="18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. PMI</a:t>
            </a:r>
            <a:r>
              <a:rPr lang="ko-KR" altLang="en-US" sz="18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기법은 제안된 아이디어의 장점</a:t>
            </a:r>
            <a:r>
              <a:rPr lang="en-US" altLang="ko-KR" sz="18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(Plus), </a:t>
            </a:r>
            <a:r>
              <a:rPr lang="ko-KR" altLang="en-US" sz="18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단점</a:t>
            </a:r>
            <a:r>
              <a:rPr lang="en-US" altLang="ko-KR" sz="18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(Minus), </a:t>
            </a:r>
            <a:r>
              <a:rPr lang="ko-KR" altLang="en-US" sz="18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그리고 흥미로운 점</a:t>
            </a:r>
            <a:r>
              <a:rPr lang="en-US" altLang="ko-KR" sz="18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(Interesting)</a:t>
            </a:r>
            <a:r>
              <a:rPr lang="ko-KR" altLang="en-US" sz="18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을 따져 본 후 그 아이디어를 평가하는 아주 간단하면서도 매우 효과적인 기법이다</a:t>
            </a:r>
            <a:r>
              <a:rPr lang="en-US" altLang="ko-KR" sz="18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. </a:t>
            </a:r>
            <a:r>
              <a:rPr lang="ko-KR" altLang="en-US" sz="18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여기에서 주의할 점은 아이디어를 산출할 때</a:t>
            </a:r>
            <a:r>
              <a:rPr lang="en-US" altLang="ko-KR" sz="18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, P, M, I</a:t>
            </a:r>
            <a:r>
              <a:rPr lang="ko-KR" altLang="en-US" sz="18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를 철저히 분리해서 생각을 해야 한다는 것이다</a:t>
            </a:r>
            <a:r>
              <a:rPr lang="en-US" altLang="ko-KR" sz="18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. 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1003300" y="4725366"/>
            <a:ext cx="9052461" cy="606425"/>
            <a:chOff x="1003300" y="4725366"/>
            <a:chExt cx="9052461" cy="606425"/>
          </a:xfrm>
        </p:grpSpPr>
        <p:sp>
          <p:nvSpPr>
            <p:cNvPr id="2" name="타원 1"/>
            <p:cNvSpPr/>
            <p:nvPr/>
          </p:nvSpPr>
          <p:spPr>
            <a:xfrm>
              <a:off x="1003300" y="4725366"/>
              <a:ext cx="606425" cy="606425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b="1" dirty="0"/>
                <a:t>P</a:t>
              </a:r>
              <a:endParaRPr lang="ko-KR" altLang="en-US" b="1" dirty="0"/>
            </a:p>
          </p:txBody>
        </p:sp>
        <p:sp>
          <p:nvSpPr>
            <p:cNvPr id="42" name="직사각형 41"/>
            <p:cNvSpPr/>
            <p:nvPr/>
          </p:nvSpPr>
          <p:spPr>
            <a:xfrm>
              <a:off x="1639558" y="4874690"/>
              <a:ext cx="8416203" cy="307777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/>
            <a:p>
              <a:pPr latinLnBrk="0"/>
              <a:r>
                <a:rPr lang="en-US" altLang="ko-KR" sz="20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(plus): </a:t>
              </a:r>
              <a:r>
                <a:rPr lang="ko-KR" altLang="en-US" sz="20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아이디어에 대한 좋은 점</a:t>
              </a:r>
              <a:r>
                <a:rPr lang="en-US" altLang="ko-KR" sz="20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(</a:t>
              </a:r>
              <a:r>
                <a:rPr lang="ko-KR" altLang="en-US" sz="20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왜 그것을 좋아하는가</a:t>
              </a:r>
              <a:r>
                <a:rPr lang="en-US" altLang="ko-KR" sz="20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?)</a:t>
              </a:r>
            </a:p>
          </p:txBody>
        </p:sp>
      </p:grpSp>
      <p:grpSp>
        <p:nvGrpSpPr>
          <p:cNvPr id="4" name="그룹 3"/>
          <p:cNvGrpSpPr/>
          <p:nvPr/>
        </p:nvGrpSpPr>
        <p:grpSpPr>
          <a:xfrm>
            <a:off x="1003300" y="5401641"/>
            <a:ext cx="9052461" cy="606425"/>
            <a:chOff x="1003300" y="5401641"/>
            <a:chExt cx="9052461" cy="606425"/>
          </a:xfrm>
        </p:grpSpPr>
        <p:sp>
          <p:nvSpPr>
            <p:cNvPr id="40" name="타원 39"/>
            <p:cNvSpPr/>
            <p:nvPr/>
          </p:nvSpPr>
          <p:spPr>
            <a:xfrm>
              <a:off x="1003300" y="5401641"/>
              <a:ext cx="606425" cy="606425"/>
            </a:xfrm>
            <a:prstGeom prst="ellipse">
              <a:avLst/>
            </a:prstGeom>
            <a:solidFill>
              <a:srgbClr val="5CAA0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b="1" dirty="0"/>
                <a:t>M</a:t>
              </a:r>
              <a:endParaRPr lang="ko-KR" altLang="en-US" b="1" dirty="0"/>
            </a:p>
          </p:txBody>
        </p:sp>
        <p:sp>
          <p:nvSpPr>
            <p:cNvPr id="43" name="직사각형 42"/>
            <p:cNvSpPr/>
            <p:nvPr/>
          </p:nvSpPr>
          <p:spPr>
            <a:xfrm>
              <a:off x="1639558" y="5550965"/>
              <a:ext cx="8416203" cy="307777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/>
            <a:p>
              <a:pPr latinLnBrk="0"/>
              <a:r>
                <a:rPr lang="en-US" altLang="ko-KR" sz="20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(minus): </a:t>
              </a:r>
              <a:r>
                <a:rPr lang="ko-KR" altLang="en-US" sz="20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아이디어에 대한 나쁜 점</a:t>
              </a:r>
              <a:r>
                <a:rPr lang="en-US" altLang="ko-KR" sz="20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(</a:t>
              </a:r>
              <a:r>
                <a:rPr lang="ko-KR" altLang="en-US" sz="20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왜 그것을 좋아하지 않는가</a:t>
              </a:r>
              <a:r>
                <a:rPr lang="en-US" altLang="ko-KR" sz="20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?)</a:t>
              </a:r>
            </a:p>
          </p:txBody>
        </p:sp>
      </p:grpSp>
      <p:grpSp>
        <p:nvGrpSpPr>
          <p:cNvPr id="5" name="그룹 4"/>
          <p:cNvGrpSpPr/>
          <p:nvPr/>
        </p:nvGrpSpPr>
        <p:grpSpPr>
          <a:xfrm>
            <a:off x="1003300" y="6077916"/>
            <a:ext cx="9052461" cy="606425"/>
            <a:chOff x="1003300" y="6077916"/>
            <a:chExt cx="9052461" cy="606425"/>
          </a:xfrm>
        </p:grpSpPr>
        <p:sp>
          <p:nvSpPr>
            <p:cNvPr id="41" name="타원 40"/>
            <p:cNvSpPr/>
            <p:nvPr/>
          </p:nvSpPr>
          <p:spPr>
            <a:xfrm>
              <a:off x="1003300" y="6077916"/>
              <a:ext cx="606425" cy="606425"/>
            </a:xfrm>
            <a:prstGeom prst="ellipse">
              <a:avLst/>
            </a:prstGeom>
            <a:solidFill>
              <a:srgbClr val="EE6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b="1" dirty="0"/>
                <a:t>I</a:t>
              </a:r>
              <a:endParaRPr lang="ko-KR" altLang="en-US" b="1" dirty="0"/>
            </a:p>
          </p:txBody>
        </p:sp>
        <p:sp>
          <p:nvSpPr>
            <p:cNvPr id="53" name="직사각형 52"/>
            <p:cNvSpPr/>
            <p:nvPr/>
          </p:nvSpPr>
          <p:spPr>
            <a:xfrm>
              <a:off x="1639558" y="6227240"/>
              <a:ext cx="8416203" cy="307777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/>
            <a:p>
              <a:pPr latinLnBrk="0"/>
              <a:r>
                <a:rPr lang="en-US" altLang="ko-KR" sz="20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(interesting): </a:t>
              </a:r>
              <a:r>
                <a:rPr lang="ko-KR" altLang="en-US" sz="20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아이디어에 관해 발견된 흥미</a:t>
              </a:r>
            </a:p>
          </p:txBody>
        </p:sp>
      </p:grpSp>
      <p:cxnSp>
        <p:nvCxnSpPr>
          <p:cNvPr id="7" name="직선 연결선 6"/>
          <p:cNvCxnSpPr/>
          <p:nvPr/>
        </p:nvCxnSpPr>
        <p:spPr>
          <a:xfrm>
            <a:off x="1655618" y="5354782"/>
            <a:ext cx="8049491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직선 연결선 53"/>
          <p:cNvCxnSpPr/>
          <p:nvPr/>
        </p:nvCxnSpPr>
        <p:spPr>
          <a:xfrm>
            <a:off x="1655618" y="6047509"/>
            <a:ext cx="8049491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5" name="그룹 54"/>
          <p:cNvGrpSpPr/>
          <p:nvPr/>
        </p:nvGrpSpPr>
        <p:grpSpPr>
          <a:xfrm>
            <a:off x="1" y="618696"/>
            <a:ext cx="10693399" cy="561768"/>
            <a:chOff x="1" y="618696"/>
            <a:chExt cx="10693399" cy="561768"/>
          </a:xfrm>
        </p:grpSpPr>
        <p:grpSp>
          <p:nvGrpSpPr>
            <p:cNvPr id="56" name="그룹 55"/>
            <p:cNvGrpSpPr/>
            <p:nvPr/>
          </p:nvGrpSpPr>
          <p:grpSpPr>
            <a:xfrm>
              <a:off x="1" y="618696"/>
              <a:ext cx="10693399" cy="561768"/>
              <a:chOff x="1" y="399621"/>
              <a:chExt cx="10693399" cy="561768"/>
            </a:xfrm>
          </p:grpSpPr>
          <p:sp>
            <p:nvSpPr>
              <p:cNvPr id="58" name="직사각형 57"/>
              <p:cNvSpPr/>
              <p:nvPr/>
            </p:nvSpPr>
            <p:spPr>
              <a:xfrm>
                <a:off x="1228726" y="399621"/>
                <a:ext cx="9464674" cy="561768"/>
              </a:xfrm>
              <a:prstGeom prst="rect">
                <a:avLst/>
              </a:prstGeom>
              <a:gradFill>
                <a:gsLst>
                  <a:gs pos="31000">
                    <a:srgbClr val="FFFFFF">
                      <a:alpha val="50000"/>
                    </a:srgbClr>
                  </a:gs>
                  <a:gs pos="0">
                    <a:schemeClr val="bg1">
                      <a:alpha val="0"/>
                    </a:schemeClr>
                  </a:gs>
                  <a:gs pos="100000">
                    <a:schemeClr val="bg1"/>
                  </a:gs>
                </a:gsLst>
                <a:lin ang="108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rgbClr val="00B0F0">
                        <a:alpha val="0"/>
                      </a:srgbClr>
                    </a:solidFill>
                  </a:ln>
                </a:endParaRPr>
              </a:p>
            </p:txBody>
          </p:sp>
          <p:grpSp>
            <p:nvGrpSpPr>
              <p:cNvPr id="59" name="그룹 58"/>
              <p:cNvGrpSpPr/>
              <p:nvPr/>
            </p:nvGrpSpPr>
            <p:grpSpPr>
              <a:xfrm>
                <a:off x="1" y="399621"/>
                <a:ext cx="1581149" cy="561768"/>
                <a:chOff x="1" y="504396"/>
                <a:chExt cx="1581149" cy="561768"/>
              </a:xfrm>
            </p:grpSpPr>
            <p:sp>
              <p:nvSpPr>
                <p:cNvPr id="60" name="직사각형 59"/>
                <p:cNvSpPr/>
                <p:nvPr/>
              </p:nvSpPr>
              <p:spPr>
                <a:xfrm>
                  <a:off x="1" y="504396"/>
                  <a:ext cx="1133474" cy="561768"/>
                </a:xfrm>
                <a:prstGeom prst="rect">
                  <a:avLst/>
                </a:prstGeom>
                <a:solidFill>
                  <a:srgbClr val="5CAA0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b="1" spc="-150">
                    <a:ln>
                      <a:solidFill>
                        <a:srgbClr val="00B0F0">
                          <a:alpha val="0"/>
                        </a:srgbClr>
                      </a:solidFill>
                    </a:ln>
                  </a:endParaRPr>
                </a:p>
              </p:txBody>
            </p:sp>
            <p:sp>
              <p:nvSpPr>
                <p:cNvPr id="61" name="모서리가 둥근 직사각형 60"/>
                <p:cNvSpPr/>
                <p:nvPr/>
              </p:nvSpPr>
              <p:spPr>
                <a:xfrm>
                  <a:off x="447676" y="504396"/>
                  <a:ext cx="1133474" cy="561768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5CAA0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b="1" spc="-150">
                    <a:ln>
                      <a:solidFill>
                        <a:srgbClr val="00B0F0">
                          <a:alpha val="0"/>
                        </a:srgbClr>
                      </a:solidFill>
                    </a:ln>
                  </a:endParaRPr>
                </a:p>
              </p:txBody>
            </p:sp>
            <p:sp>
              <p:nvSpPr>
                <p:cNvPr id="62" name="TextBox 61">
                  <a:extLst>
                    <a:ext uri="{FF2B5EF4-FFF2-40B4-BE49-F238E27FC236}">
                      <a16:creationId xmlns:a16="http://schemas.microsoft.com/office/drawing/2014/main" id="{8CFDC420-5C58-4D28-95DA-836CB6B6779D}"/>
                    </a:ext>
                  </a:extLst>
                </p:cNvPr>
                <p:cNvSpPr txBox="1"/>
                <p:nvPr/>
              </p:nvSpPr>
              <p:spPr>
                <a:xfrm>
                  <a:off x="195635" y="600615"/>
                  <a:ext cx="1190625" cy="369332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ctr">
                  <a:spAutoFit/>
                </a:bodyPr>
                <a:lstStyle/>
                <a:p>
                  <a:pPr fontAlgn="base" latinLnBrk="0">
                    <a:spcBef>
                      <a:spcPts val="100"/>
                    </a:spcBef>
                    <a:spcAft>
                      <a:spcPts val="300"/>
                    </a:spcAft>
                  </a:pPr>
                  <a:r>
                    <a:rPr kumimoji="1" lang="ko-KR" altLang="en-US" sz="2400" b="1" spc="-150" dirty="0">
                      <a:ln>
                        <a:solidFill>
                          <a:srgbClr val="00B0F0"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latin typeface="맑은 고딕" panose="020B0503020000020004" pitchFamily="50" charset="-127"/>
                      <a:ea typeface="맑은 고딕" panose="020B0503020000020004" pitchFamily="50" charset="-127"/>
                    </a:rPr>
                    <a:t>활동하기</a:t>
                  </a:r>
                </a:p>
              </p:txBody>
            </p:sp>
          </p:grpSp>
        </p:grp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1691708" y="714914"/>
              <a:ext cx="7023227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400" b="1" spc="-15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</a:rPr>
                <a:t>▶ 사이버폭력예방 정책 평가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8519515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>
            <a:off x="1" y="618696"/>
            <a:ext cx="10693399" cy="561768"/>
            <a:chOff x="1" y="618696"/>
            <a:chExt cx="10693399" cy="561768"/>
          </a:xfrm>
        </p:grpSpPr>
        <p:sp>
          <p:nvSpPr>
            <p:cNvPr id="3" name="직사각형 2"/>
            <p:cNvSpPr/>
            <p:nvPr/>
          </p:nvSpPr>
          <p:spPr>
            <a:xfrm>
              <a:off x="1228726" y="618696"/>
              <a:ext cx="9464674" cy="561768"/>
            </a:xfrm>
            <a:prstGeom prst="rect">
              <a:avLst/>
            </a:prstGeom>
            <a:gradFill>
              <a:gsLst>
                <a:gs pos="31000">
                  <a:srgbClr val="FFFFFF">
                    <a:alpha val="50000"/>
                  </a:srgbClr>
                </a:gs>
                <a:gs pos="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white"/>
                </a:solidFill>
              </a:endParaRPr>
            </a:p>
          </p:txBody>
        </p:sp>
        <p:grpSp>
          <p:nvGrpSpPr>
            <p:cNvPr id="4" name="그룹 3"/>
            <p:cNvGrpSpPr/>
            <p:nvPr/>
          </p:nvGrpSpPr>
          <p:grpSpPr>
            <a:xfrm>
              <a:off x="1" y="618696"/>
              <a:ext cx="1890638" cy="561768"/>
              <a:chOff x="1" y="504396"/>
              <a:chExt cx="1890638" cy="561768"/>
            </a:xfrm>
          </p:grpSpPr>
          <p:sp>
            <p:nvSpPr>
              <p:cNvPr id="6" name="직사각형 5"/>
              <p:cNvSpPr/>
              <p:nvPr/>
            </p:nvSpPr>
            <p:spPr>
              <a:xfrm>
                <a:off x="1" y="504396"/>
                <a:ext cx="1133474" cy="561768"/>
              </a:xfrm>
              <a:prstGeom prst="rect">
                <a:avLst/>
              </a:prstGeom>
              <a:solidFill>
                <a:srgbClr val="9B85B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</a:endParaRPr>
              </a:p>
            </p:txBody>
          </p:sp>
          <p:sp>
            <p:nvSpPr>
              <p:cNvPr id="7" name="모서리가 둥근 직사각형 6"/>
              <p:cNvSpPr/>
              <p:nvPr/>
            </p:nvSpPr>
            <p:spPr>
              <a:xfrm>
                <a:off x="757165" y="504396"/>
                <a:ext cx="1133474" cy="561768"/>
              </a:xfrm>
              <a:prstGeom prst="roundRect">
                <a:avLst>
                  <a:gd name="adj" fmla="val 50000"/>
                </a:avLst>
              </a:prstGeom>
              <a:solidFill>
                <a:srgbClr val="9B85B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</a:endParaRPr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8CFDC420-5C58-4D28-95DA-836CB6B6779D}"/>
                  </a:ext>
                </a:extLst>
              </p:cNvPr>
              <p:cNvSpPr txBox="1"/>
              <p:nvPr/>
            </p:nvSpPr>
            <p:spPr>
              <a:xfrm>
                <a:off x="357067" y="600614"/>
                <a:ext cx="1245217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fontAlgn="base" latinLnBrk="0">
                  <a:spcBef>
                    <a:spcPts val="100"/>
                  </a:spcBef>
                  <a:spcAft>
                    <a:spcPts val="300"/>
                  </a:spcAft>
                </a:pPr>
                <a:r>
                  <a:rPr kumimoji="1" lang="ko-KR" altLang="en-US" sz="2400" b="1" spc="-15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실천하기</a:t>
                </a:r>
              </a:p>
            </p:txBody>
          </p:sp>
        </p:grp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1994163" y="714914"/>
              <a:ext cx="8231877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400" b="1" spc="-15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9B85B5"/>
                  </a:solidFill>
                  <a:latin typeface="맑은 고딕" panose="020B0503020000020004" pitchFamily="50" charset="-127"/>
                </a:rPr>
                <a:t>▶ 활동소감 나누기</a:t>
              </a:r>
            </a:p>
          </p:txBody>
        </p:sp>
      </p:grpSp>
      <p:grpSp>
        <p:nvGrpSpPr>
          <p:cNvPr id="9" name="그룹 8"/>
          <p:cNvGrpSpPr/>
          <p:nvPr/>
        </p:nvGrpSpPr>
        <p:grpSpPr>
          <a:xfrm>
            <a:off x="330958" y="1776046"/>
            <a:ext cx="10031484" cy="5243874"/>
            <a:chOff x="329371" y="1691640"/>
            <a:chExt cx="10031484" cy="5243874"/>
          </a:xfrm>
        </p:grpSpPr>
        <p:grpSp>
          <p:nvGrpSpPr>
            <p:cNvPr id="10" name="그룹 9"/>
            <p:cNvGrpSpPr/>
            <p:nvPr/>
          </p:nvGrpSpPr>
          <p:grpSpPr>
            <a:xfrm>
              <a:off x="465455" y="1691640"/>
              <a:ext cx="9762490" cy="5103324"/>
              <a:chOff x="465455" y="1483144"/>
              <a:chExt cx="9762490" cy="5311820"/>
            </a:xfrm>
          </p:grpSpPr>
          <p:sp>
            <p:nvSpPr>
              <p:cNvPr id="12" name="모서리가 둥근 직사각형 11"/>
              <p:cNvSpPr/>
              <p:nvPr/>
            </p:nvSpPr>
            <p:spPr>
              <a:xfrm>
                <a:off x="465455" y="2481715"/>
                <a:ext cx="9762490" cy="4261985"/>
              </a:xfrm>
              <a:prstGeom prst="roundRect">
                <a:avLst>
                  <a:gd name="adj" fmla="val 1136"/>
                </a:avLst>
              </a:prstGeom>
              <a:solidFill>
                <a:srgbClr val="696968"/>
              </a:solidFill>
              <a:ln w="285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/>
              </a:p>
            </p:txBody>
          </p:sp>
          <p:grpSp>
            <p:nvGrpSpPr>
              <p:cNvPr id="13" name="그룹 12"/>
              <p:cNvGrpSpPr/>
              <p:nvPr/>
            </p:nvGrpSpPr>
            <p:grpSpPr>
              <a:xfrm>
                <a:off x="601980" y="1483144"/>
                <a:ext cx="9489440" cy="5311820"/>
                <a:chOff x="558839" y="1483144"/>
                <a:chExt cx="9575722" cy="5311820"/>
              </a:xfrm>
            </p:grpSpPr>
            <p:grpSp>
              <p:nvGrpSpPr>
                <p:cNvPr id="14" name="그룹 13"/>
                <p:cNvGrpSpPr/>
                <p:nvPr/>
              </p:nvGrpSpPr>
              <p:grpSpPr>
                <a:xfrm>
                  <a:off x="558839" y="1699260"/>
                  <a:ext cx="9575722" cy="5095704"/>
                  <a:chOff x="1581150" y="1876427"/>
                  <a:chExt cx="7458075" cy="4794248"/>
                </a:xfrm>
              </p:grpSpPr>
              <p:sp>
                <p:nvSpPr>
                  <p:cNvPr id="19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20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21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</p:grpSp>
            <p:grpSp>
              <p:nvGrpSpPr>
                <p:cNvPr id="15" name="그룹 14"/>
                <p:cNvGrpSpPr/>
                <p:nvPr/>
              </p:nvGrpSpPr>
              <p:grpSpPr>
                <a:xfrm>
                  <a:off x="725606" y="1483144"/>
                  <a:ext cx="9242266" cy="5311820"/>
                  <a:chOff x="1581150" y="1876427"/>
                  <a:chExt cx="7458075" cy="4794248"/>
                </a:xfrm>
              </p:grpSpPr>
              <p:sp>
                <p:nvSpPr>
                  <p:cNvPr id="16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17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18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</p:grpSp>
          </p:grpSp>
        </p:grpSp>
        <p:sp>
          <p:nvSpPr>
            <p:cNvPr id="11" name="모서리가 둥근 직사각형 10"/>
            <p:cNvSpPr/>
            <p:nvPr/>
          </p:nvSpPr>
          <p:spPr>
            <a:xfrm>
              <a:off x="329371" y="6705600"/>
              <a:ext cx="10031484" cy="229914"/>
            </a:xfrm>
            <a:prstGeom prst="roundRect">
              <a:avLst>
                <a:gd name="adj" fmla="val 35703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/>
            </a:p>
          </p:txBody>
        </p:sp>
      </p:grpSp>
      <p:grpSp>
        <p:nvGrpSpPr>
          <p:cNvPr id="22" name="그룹 21"/>
          <p:cNvGrpSpPr/>
          <p:nvPr/>
        </p:nvGrpSpPr>
        <p:grpSpPr>
          <a:xfrm>
            <a:off x="648317" y="1296825"/>
            <a:ext cx="9411964" cy="638023"/>
            <a:chOff x="648317" y="1296825"/>
            <a:chExt cx="9411964" cy="638023"/>
          </a:xfrm>
        </p:grpSpPr>
        <p:sp>
          <p:nvSpPr>
            <p:cNvPr id="23" name="직사각형 22"/>
            <p:cNvSpPr/>
            <p:nvPr/>
          </p:nvSpPr>
          <p:spPr>
            <a:xfrm>
              <a:off x="711200" y="1442405"/>
              <a:ext cx="9271000" cy="492443"/>
            </a:xfrm>
            <a:prstGeom prst="rect">
              <a:avLst/>
            </a:prstGeom>
          </p:spPr>
          <p:txBody>
            <a:bodyPr wrap="square" tIns="0" bIns="0" anchor="ctr">
              <a:spAutoFit/>
            </a:bodyPr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ko-KR" altLang="en-US" sz="32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오늘 사이버학교폭력 예방 정책 제안 활동을 통해</a:t>
              </a:r>
            </a:p>
          </p:txBody>
        </p:sp>
        <p:pic>
          <p:nvPicPr>
            <p:cNvPr id="24" name="그림 23"/>
            <p:cNvPicPr>
              <a:picLocks noChangeAspect="1"/>
            </p:cNvPicPr>
            <p:nvPr/>
          </p:nvPicPr>
          <p:blipFill rotWithShape="1">
            <a:blip r:embed="rId3"/>
            <a:srcRect l="43611" t="13555" r="43611" b="61933"/>
            <a:stretch/>
          </p:blipFill>
          <p:spPr>
            <a:xfrm>
              <a:off x="648317" y="1296825"/>
              <a:ext cx="462280" cy="431481"/>
            </a:xfrm>
            <a:prstGeom prst="rect">
              <a:avLst/>
            </a:prstGeom>
          </p:spPr>
        </p:pic>
        <p:pic>
          <p:nvPicPr>
            <p:cNvPr id="25" name="그림 24"/>
            <p:cNvPicPr>
              <a:picLocks noChangeAspect="1"/>
            </p:cNvPicPr>
            <p:nvPr/>
          </p:nvPicPr>
          <p:blipFill rotWithShape="1">
            <a:blip r:embed="rId3"/>
            <a:srcRect l="43611" t="13555" r="43611" b="61933"/>
            <a:stretch/>
          </p:blipFill>
          <p:spPr>
            <a:xfrm flipH="1" flipV="1">
              <a:off x="9598001" y="1296825"/>
              <a:ext cx="462280" cy="431481"/>
            </a:xfrm>
            <a:prstGeom prst="rect">
              <a:avLst/>
            </a:prstGeom>
          </p:spPr>
        </p:pic>
      </p:grpSp>
      <p:sp>
        <p:nvSpPr>
          <p:cNvPr id="26" name="TextBox 25"/>
          <p:cNvSpPr txBox="1"/>
          <p:nvPr/>
        </p:nvSpPr>
        <p:spPr>
          <a:xfrm>
            <a:off x="1031240" y="3105843"/>
            <a:ext cx="8630920" cy="29627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 latinLnBrk="0">
              <a:lnSpc>
                <a:spcPct val="120000"/>
              </a:lnSpc>
              <a:spcAft>
                <a:spcPts val="2000"/>
              </a:spcAft>
            </a:pPr>
            <a:r>
              <a:rPr lang="ko-KR" altLang="en-US" sz="4400" b="1" spc="-8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배운 것은 무엇인가요</a:t>
            </a:r>
            <a:r>
              <a:rPr lang="en-US" altLang="ko-KR" sz="4400" b="1" spc="-8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?</a:t>
            </a:r>
          </a:p>
          <a:p>
            <a:pPr algn="ctr" latinLnBrk="0">
              <a:lnSpc>
                <a:spcPct val="120000"/>
              </a:lnSpc>
              <a:spcAft>
                <a:spcPts val="2000"/>
              </a:spcAft>
            </a:pPr>
            <a:r>
              <a:rPr lang="ko-KR" altLang="en-US" sz="4400" b="1" spc="-8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느낀 점은 무엇인가요</a:t>
            </a:r>
            <a:r>
              <a:rPr lang="en-US" altLang="ko-KR" sz="4400" b="1" spc="-8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?</a:t>
            </a:r>
          </a:p>
          <a:p>
            <a:pPr algn="ctr" latinLnBrk="0">
              <a:lnSpc>
                <a:spcPct val="120000"/>
              </a:lnSpc>
              <a:spcAft>
                <a:spcPts val="2000"/>
              </a:spcAft>
            </a:pPr>
            <a:r>
              <a:rPr lang="ko-KR" altLang="en-US" sz="4400" b="1" spc="-8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더 알고 싶은 것은 무엇인가요</a:t>
            </a:r>
            <a:r>
              <a:rPr lang="en-US" altLang="ko-KR" sz="4400" b="1" spc="-8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? </a:t>
            </a:r>
          </a:p>
        </p:txBody>
      </p:sp>
    </p:spTree>
    <p:extLst>
      <p:ext uri="{BB962C8B-B14F-4D97-AF65-F5344CB8AC3E}">
        <p14:creationId xmlns:p14="http://schemas.microsoft.com/office/powerpoint/2010/main" val="31197812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5384" y="2185755"/>
            <a:ext cx="4214767" cy="3015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846" b="2071"/>
          <a:stretch/>
        </p:blipFill>
        <p:spPr>
          <a:xfrm>
            <a:off x="0" y="4803113"/>
            <a:ext cx="10690138" cy="1808703"/>
          </a:xfrm>
          <a:prstGeom prst="rect">
            <a:avLst/>
          </a:prstGeom>
        </p:spPr>
      </p:pic>
      <p:grpSp>
        <p:nvGrpSpPr>
          <p:cNvPr id="5" name="그룹 4">
            <a:extLst>
              <a:ext uri="{FF2B5EF4-FFF2-40B4-BE49-F238E27FC236}">
                <a16:creationId xmlns:a16="http://schemas.microsoft.com/office/drawing/2014/main" id="{C1B6FDB3-BD83-D33D-8CE0-5457539438FF}"/>
              </a:ext>
            </a:extLst>
          </p:cNvPr>
          <p:cNvGrpSpPr/>
          <p:nvPr/>
        </p:nvGrpSpPr>
        <p:grpSpPr>
          <a:xfrm>
            <a:off x="476361" y="1166370"/>
            <a:ext cx="5329412" cy="1671645"/>
            <a:chOff x="633792" y="1595434"/>
            <a:chExt cx="5329412" cy="1671645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B2830586-BA86-9F9F-1E6D-5A63D3048B09}"/>
                </a:ext>
              </a:extLst>
            </p:cNvPr>
            <p:cNvSpPr txBox="1"/>
            <p:nvPr/>
          </p:nvSpPr>
          <p:spPr>
            <a:xfrm>
              <a:off x="1876605" y="1595434"/>
              <a:ext cx="4086599" cy="1015663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latinLnBrk="0">
                <a:spcAft>
                  <a:spcPts val="500"/>
                </a:spcAft>
              </a:pPr>
              <a:r>
                <a:rPr lang="en-US" altLang="ko-KR" sz="6600" b="1" spc="-30" dirty="0">
                  <a:ln>
                    <a:solidFill>
                      <a:schemeClr val="tx1">
                        <a:lumMod val="50000"/>
                        <a:lumOff val="50000"/>
                        <a:alpha val="0"/>
                      </a:schemeClr>
                    </a:solidFill>
                  </a:ln>
                  <a:solidFill>
                    <a:srgbClr val="154DA1"/>
                  </a:solidFill>
                  <a:latin typeface="+mj-ea"/>
                  <a:ea typeface="+mj-ea"/>
                </a:rPr>
                <a:t>A</a:t>
              </a:r>
              <a:r>
                <a:rPr lang="en-US" altLang="ko-KR" sz="3600" b="1" spc="-30" dirty="0">
                  <a:ln>
                    <a:solidFill>
                      <a:schemeClr val="tx1">
                        <a:lumMod val="50000"/>
                        <a:lumOff val="50000"/>
                        <a:alpha val="0"/>
                      </a:schemeClr>
                    </a:solidFill>
                  </a:ln>
                  <a:solidFill>
                    <a:srgbClr val="C1C9D1"/>
                  </a:solidFill>
                  <a:latin typeface="+mj-ea"/>
                  <a:ea typeface="+mj-ea"/>
                </a:rPr>
                <a:t>nswer</a:t>
              </a:r>
              <a:endParaRPr lang="en-US" altLang="ko-KR" sz="6000" b="1" spc="-30" dirty="0">
                <a:ln>
                  <a:solidFill>
                    <a:schemeClr val="tx1">
                      <a:lumMod val="50000"/>
                      <a:lumOff val="50000"/>
                      <a:alpha val="0"/>
                    </a:schemeClr>
                  </a:solidFill>
                </a:ln>
                <a:solidFill>
                  <a:srgbClr val="C1C9D1"/>
                </a:solidFill>
                <a:latin typeface="+mj-ea"/>
                <a:ea typeface="+mj-ea"/>
              </a:endParaRPr>
            </a:p>
          </p:txBody>
        </p:sp>
        <p:grpSp>
          <p:nvGrpSpPr>
            <p:cNvPr id="7" name="그룹 6">
              <a:extLst>
                <a:ext uri="{FF2B5EF4-FFF2-40B4-BE49-F238E27FC236}">
                  <a16:creationId xmlns:a16="http://schemas.microsoft.com/office/drawing/2014/main" id="{C71F41A7-DB53-86F4-00B3-D04541A8386A}"/>
                </a:ext>
              </a:extLst>
            </p:cNvPr>
            <p:cNvGrpSpPr/>
            <p:nvPr/>
          </p:nvGrpSpPr>
          <p:grpSpPr>
            <a:xfrm>
              <a:off x="633792" y="1660073"/>
              <a:ext cx="4772821" cy="1607006"/>
              <a:chOff x="633792" y="1926773"/>
              <a:chExt cx="4772821" cy="1607006"/>
            </a:xfrm>
          </p:grpSpPr>
          <p:sp>
            <p:nvSpPr>
              <p:cNvPr id="8" name="자유형 7">
                <a:extLst>
                  <a:ext uri="{FF2B5EF4-FFF2-40B4-BE49-F238E27FC236}">
                    <a16:creationId xmlns:a16="http://schemas.microsoft.com/office/drawing/2014/main" id="{F9F81AF6-BFCE-1582-FDD1-64E1EDDDF727}"/>
                  </a:ext>
                </a:extLst>
              </p:cNvPr>
              <p:cNvSpPr/>
              <p:nvPr/>
            </p:nvSpPr>
            <p:spPr>
              <a:xfrm>
                <a:off x="633792" y="1926773"/>
                <a:ext cx="1156936" cy="1141911"/>
              </a:xfrm>
              <a:custGeom>
                <a:avLst/>
                <a:gdLst>
                  <a:gd name="connsiteX0" fmla="*/ 762000 w 1466850"/>
                  <a:gd name="connsiteY0" fmla="*/ 1447800 h 1447800"/>
                  <a:gd name="connsiteX1" fmla="*/ 0 w 1466850"/>
                  <a:gd name="connsiteY1" fmla="*/ 1447800 h 1447800"/>
                  <a:gd name="connsiteX2" fmla="*/ 0 w 1466850"/>
                  <a:gd name="connsiteY2" fmla="*/ 0 h 1447800"/>
                  <a:gd name="connsiteX3" fmla="*/ 1466850 w 1466850"/>
                  <a:gd name="connsiteY3" fmla="*/ 0 h 1447800"/>
                  <a:gd name="connsiteX4" fmla="*/ 1466850 w 1466850"/>
                  <a:gd name="connsiteY4" fmla="*/ 266700 h 1447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66850" h="1447800">
                    <a:moveTo>
                      <a:pt x="762000" y="1447800"/>
                    </a:moveTo>
                    <a:lnTo>
                      <a:pt x="0" y="1447800"/>
                    </a:lnTo>
                    <a:lnTo>
                      <a:pt x="0" y="0"/>
                    </a:lnTo>
                    <a:lnTo>
                      <a:pt x="1466850" y="0"/>
                    </a:lnTo>
                    <a:lnTo>
                      <a:pt x="1466850" y="266700"/>
                    </a:lnTo>
                  </a:path>
                </a:pathLst>
              </a:custGeom>
              <a:noFill/>
              <a:ln w="60325">
                <a:solidFill>
                  <a:srgbClr val="154DA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>
                  <a:latin typeface="+mj-ea"/>
                  <a:ea typeface="+mj-ea"/>
                </a:endParaRPr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9AE90B0B-24A0-FCE6-0D31-7D6A7DD0A976}"/>
                  </a:ext>
                </a:extLst>
              </p:cNvPr>
              <p:cNvSpPr txBox="1"/>
              <p:nvPr/>
            </p:nvSpPr>
            <p:spPr>
              <a:xfrm>
                <a:off x="1320014" y="2518116"/>
                <a:ext cx="4086599" cy="1015663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latinLnBrk="0">
                  <a:spcAft>
                    <a:spcPts val="500"/>
                  </a:spcAft>
                </a:pPr>
                <a:r>
                  <a:rPr lang="en-US" altLang="ko-KR" sz="66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rgbClr val="00B0F0"/>
                    </a:solidFill>
                    <a:latin typeface="+mj-ea"/>
                    <a:ea typeface="+mj-ea"/>
                  </a:rPr>
                  <a:t>Q</a:t>
                </a:r>
                <a:r>
                  <a:rPr lang="en-US" altLang="ko-KR" sz="36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rgbClr val="C1C9D1"/>
                    </a:solidFill>
                    <a:latin typeface="+mj-ea"/>
                    <a:ea typeface="+mj-ea"/>
                  </a:rPr>
                  <a:t>uestion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0DE86EEF-782F-F068-229A-A5BC7DD005FA}"/>
                  </a:ext>
                </a:extLst>
              </p:cNvPr>
              <p:cNvSpPr txBox="1"/>
              <p:nvPr/>
            </p:nvSpPr>
            <p:spPr>
              <a:xfrm>
                <a:off x="2444651" y="2113435"/>
                <a:ext cx="1365349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latinLnBrk="0">
                  <a:spcAft>
                    <a:spcPts val="500"/>
                  </a:spcAft>
                </a:pPr>
                <a:r>
                  <a:rPr lang="ko-KR" altLang="en-US" sz="14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rgbClr val="154DA1"/>
                    </a:solidFill>
                    <a:latin typeface="+mj-ea"/>
                    <a:ea typeface="+mj-ea"/>
                  </a:rPr>
                  <a:t>질의응답</a:t>
                </a:r>
                <a:endParaRPr lang="en-US" altLang="ko-KR" sz="1200" b="1" spc="-30" dirty="0">
                  <a:ln>
                    <a:solidFill>
                      <a:schemeClr val="tx1">
                        <a:lumMod val="50000"/>
                        <a:lumOff val="50000"/>
                        <a:alpha val="0"/>
                      </a:schemeClr>
                    </a:solidFill>
                  </a:ln>
                  <a:solidFill>
                    <a:srgbClr val="154DA1"/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9DB8A6BB-EDDB-3239-177B-3B57172232AB}"/>
              </a:ext>
            </a:extLst>
          </p:cNvPr>
          <p:cNvGrpSpPr/>
          <p:nvPr/>
        </p:nvGrpSpPr>
        <p:grpSpPr>
          <a:xfrm>
            <a:off x="1530903" y="3266335"/>
            <a:ext cx="3789242" cy="1354308"/>
            <a:chOff x="1403907" y="3563119"/>
            <a:chExt cx="3789242" cy="1354308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4F4B5F22-793C-FA16-0D46-092BF4AB250B}"/>
                </a:ext>
              </a:extLst>
            </p:cNvPr>
            <p:cNvSpPr/>
            <p:nvPr/>
          </p:nvSpPr>
          <p:spPr>
            <a:xfrm>
              <a:off x="1403907" y="3563119"/>
              <a:ext cx="3789242" cy="923330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defPPr>
                <a:defRPr lang="ko-KR"/>
              </a:defPPr>
              <a:lvl1pPr marL="0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33836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67672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1508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135344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69180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203016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736852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270688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atinLnBrk="0"/>
              <a:r>
                <a:rPr lang="en-US" altLang="ko-KR" sz="6000" b="1" spc="-50" dirty="0">
                  <a:ln>
                    <a:solidFill>
                      <a:srgbClr val="4F81BD">
                        <a:shade val="50000"/>
                        <a:alpha val="0"/>
                      </a:srgbClr>
                    </a:solidFill>
                  </a:ln>
                  <a:solidFill>
                    <a:srgbClr val="203864"/>
                  </a:solidFill>
                  <a:latin typeface="+mj-ea"/>
                  <a:ea typeface="+mj-ea"/>
                </a:rPr>
                <a:t>Thank you</a:t>
              </a:r>
              <a:endParaRPr lang="ko-KR" altLang="en-US" sz="6000" b="1" spc="-50" dirty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srgbClr val="203864"/>
                </a:solidFill>
                <a:latin typeface="+mj-ea"/>
                <a:ea typeface="+mj-ea"/>
              </a:endParaRPr>
            </a:p>
          </p:txBody>
        </p:sp>
        <p:grpSp>
          <p:nvGrpSpPr>
            <p:cNvPr id="15" name="그룹 14">
              <a:extLst>
                <a:ext uri="{FF2B5EF4-FFF2-40B4-BE49-F238E27FC236}">
                  <a16:creationId xmlns:a16="http://schemas.microsoft.com/office/drawing/2014/main" id="{831A8CFD-6526-FD24-6703-FCBDEB081D62}"/>
                </a:ext>
              </a:extLst>
            </p:cNvPr>
            <p:cNvGrpSpPr/>
            <p:nvPr/>
          </p:nvGrpSpPr>
          <p:grpSpPr>
            <a:xfrm>
              <a:off x="3817461" y="4577248"/>
              <a:ext cx="1374727" cy="340179"/>
              <a:chOff x="575325" y="1272346"/>
              <a:chExt cx="1512200" cy="340179"/>
            </a:xfrm>
          </p:grpSpPr>
          <p:sp>
            <p:nvSpPr>
              <p:cNvPr id="16" name="모서리가 둥근 직사각형 16">
                <a:extLst>
                  <a:ext uri="{FF2B5EF4-FFF2-40B4-BE49-F238E27FC236}">
                    <a16:creationId xmlns:a16="http://schemas.microsoft.com/office/drawing/2014/main" id="{762EE539-E65A-0C00-3941-B96A28BA9A09}"/>
                  </a:ext>
                </a:extLst>
              </p:cNvPr>
              <p:cNvSpPr/>
              <p:nvPr/>
            </p:nvSpPr>
            <p:spPr>
              <a:xfrm>
                <a:off x="575325" y="1301864"/>
                <a:ext cx="1512200" cy="281142"/>
              </a:xfrm>
              <a:prstGeom prst="roundRect">
                <a:avLst>
                  <a:gd name="adj" fmla="val 50000"/>
                </a:avLst>
              </a:prstGeom>
              <a:solidFill>
                <a:srgbClr val="20386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 latinLnBrk="0"/>
                <a:endParaRPr lang="ko-KR" altLang="en-US" sz="1200" b="1" spc="-30" dirty="0">
                  <a:ln>
                    <a:solidFill>
                      <a:schemeClr val="tx1">
                        <a:lumMod val="50000"/>
                        <a:lumOff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7" name="직사각형 16">
                <a:extLst>
                  <a:ext uri="{FF2B5EF4-FFF2-40B4-BE49-F238E27FC236}">
                    <a16:creationId xmlns:a16="http://schemas.microsoft.com/office/drawing/2014/main" id="{F096BBE5-7EFC-84F9-E093-C021D4D74DB8}"/>
                  </a:ext>
                </a:extLst>
              </p:cNvPr>
              <p:cNvSpPr/>
              <p:nvPr/>
            </p:nvSpPr>
            <p:spPr>
              <a:xfrm>
                <a:off x="900181" y="1272346"/>
                <a:ext cx="862488" cy="34017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 latinLnBrk="0"/>
                <a:r>
                  <a:rPr lang="ko-KR" altLang="en-US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감</a:t>
                </a:r>
                <a:r>
                  <a:rPr lang="en-US" altLang="ko-KR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/</a:t>
                </a:r>
                <a:r>
                  <a:rPr lang="ko-KR" altLang="en-US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사</a:t>
                </a:r>
                <a:r>
                  <a:rPr lang="en-US" altLang="ko-KR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/</a:t>
                </a:r>
                <a:r>
                  <a:rPr lang="ko-KR" altLang="en-US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합</a:t>
                </a:r>
                <a:r>
                  <a:rPr lang="en-US" altLang="ko-KR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/</a:t>
                </a:r>
                <a:r>
                  <a:rPr lang="ko-KR" altLang="en-US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니</a:t>
                </a:r>
                <a:r>
                  <a:rPr lang="en-US" altLang="ko-KR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/</a:t>
                </a:r>
                <a:r>
                  <a:rPr lang="ko-KR" altLang="en-US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다</a:t>
                </a:r>
              </a:p>
            </p:txBody>
          </p:sp>
        </p:grpSp>
      </p:grpSp>
      <p:pic>
        <p:nvPicPr>
          <p:cNvPr id="25" name="그림 2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5944" y="1919919"/>
            <a:ext cx="1386498" cy="4534224"/>
          </a:xfrm>
          <a:prstGeom prst="rect">
            <a:avLst/>
          </a:prstGeom>
        </p:spPr>
      </p:pic>
      <p:pic>
        <p:nvPicPr>
          <p:cNvPr id="26" name="그림 2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4416" y="2219356"/>
            <a:ext cx="2026660" cy="4206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8960975"/>
      </p:ext>
    </p:extLst>
  </p:cSld>
  <p:clrMapOvr>
    <a:masterClrMapping/>
  </p:clrMapOvr>
</p:sld>
</file>

<file path=ppt/theme/theme1.xml><?xml version="1.0" encoding="utf-8"?>
<a:theme xmlns:a="http://schemas.openxmlformats.org/drawingml/2006/main" name="3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Yu Gothic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Yu Gothic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1130</Words>
  <Application>Microsoft Office PowerPoint</Application>
  <PresentationFormat>사용자 지정</PresentationFormat>
  <Paragraphs>178</Paragraphs>
  <Slides>20</Slides>
  <Notes>20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20</vt:i4>
      </vt:variant>
    </vt:vector>
  </HeadingPairs>
  <TitlesOfParts>
    <vt:vector size="27" baseType="lpstr">
      <vt:lpstr>KoPubDotum Medium Regular</vt:lpstr>
      <vt:lpstr>KoPubWorld돋움체 Bold</vt:lpstr>
      <vt:lpstr>KoPub돋움체 Medium</vt:lpstr>
      <vt:lpstr>맑은 고딕</vt:lpstr>
      <vt:lpstr>한컴바탕</vt:lpstr>
      <vt:lpstr>Arial</vt:lpstr>
      <vt:lpstr>3_디자인 사용자 지정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Manager/>
  <Company>Microsoft Corporation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Registered User</dc:creator>
  <cp:lastModifiedBy>NYPI</cp:lastModifiedBy>
  <cp:revision>535</cp:revision>
  <dcterms:created xsi:type="dcterms:W3CDTF">2018-08-25T03:54:47Z</dcterms:created>
  <dcterms:modified xsi:type="dcterms:W3CDTF">2023-03-07T11:04:21Z</dcterms:modified>
  <cp:version/>
</cp:coreProperties>
</file>