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theme/theme3.xml" ContentType="application/vnd.openxmlformats-officedocument.theme+xml"/>
  <Override PartName="/ppt/slideLayouts/slideLayout17.xml" ContentType="application/vnd.openxmlformats-officedocument.presentationml.slideLayout+xml"/>
  <Override PartName="/ppt/theme/theme4.xml" ContentType="application/vnd.openxmlformats-officedocument.theme+xml"/>
  <Override PartName="/ppt/slideLayouts/slideLayout18.xml" ContentType="application/vnd.openxmlformats-officedocument.presentationml.slideLayout+xml"/>
  <Override PartName="/ppt/theme/theme5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53" r:id="rId2"/>
    <p:sldMasterId id="2147483651" r:id="rId3"/>
    <p:sldMasterId id="2147483656" r:id="rId4"/>
    <p:sldMasterId id="2147483658" r:id="rId5"/>
    <p:sldMasterId id="2147483674" r:id="rId6"/>
  </p:sldMasterIdLst>
  <p:notesMasterIdLst>
    <p:notesMasterId r:id="rId18"/>
  </p:notesMasterIdLst>
  <p:handoutMasterIdLst>
    <p:handoutMasterId r:id="rId19"/>
  </p:handoutMasterIdLst>
  <p:sldIdLst>
    <p:sldId id="425" r:id="rId7"/>
    <p:sldId id="429" r:id="rId8"/>
    <p:sldId id="438" r:id="rId9"/>
    <p:sldId id="460" r:id="rId10"/>
    <p:sldId id="461" r:id="rId11"/>
    <p:sldId id="458" r:id="rId12"/>
    <p:sldId id="462" r:id="rId13"/>
    <p:sldId id="448" r:id="rId14"/>
    <p:sldId id="463" r:id="rId15"/>
    <p:sldId id="464" r:id="rId16"/>
    <p:sldId id="437" r:id="rId17"/>
  </p:sldIdLst>
  <p:sldSz cx="10693400" cy="7561263"/>
  <p:notesSz cx="6807200" cy="9939338"/>
  <p:defaultTextStyle>
    <a:defPPr>
      <a:defRPr lang="ko-KR"/>
    </a:defPPr>
    <a:lvl1pPr marL="0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528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3056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4584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6112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7640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9168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50696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2224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2" userDrawn="1">
          <p15:clr>
            <a:srgbClr val="A4A3A4"/>
          </p15:clr>
        </p15:guide>
        <p15:guide id="2" pos="3368">
          <p15:clr>
            <a:srgbClr val="A4A3A4"/>
          </p15:clr>
        </p15:guide>
        <p15:guide id="3" pos="6452" userDrawn="1">
          <p15:clr>
            <a:srgbClr val="A4A3A4"/>
          </p15:clr>
        </p15:guide>
        <p15:guide id="4" pos="28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 " initials="" lastIdx="2" clrIdx="0">
    <p:extLst>
      <p:ext uri="{19B8F6BF-5375-455C-9EA6-DF929625EA0E}">
        <p15:presenceInfo xmlns:p15="http://schemas.microsoft.com/office/powerpoint/2012/main" userId=" " providerId="None"/>
      </p:ext>
    </p:extLst>
  </p:cmAuthor>
  <p:cmAuthor id="2" name="박 종수" initials="박종" lastIdx="2" clrIdx="1">
    <p:extLst>
      <p:ext uri="{19B8F6BF-5375-455C-9EA6-DF929625EA0E}">
        <p15:presenceInfo xmlns:p15="http://schemas.microsoft.com/office/powerpoint/2012/main" userId="8a33c63b1b607760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269B3"/>
    <a:srgbClr val="EE6000"/>
    <a:srgbClr val="5CAA09"/>
    <a:srgbClr val="00B0F0"/>
    <a:srgbClr val="F4F4F4"/>
    <a:srgbClr val="BE382A"/>
    <a:srgbClr val="ECF0F1"/>
    <a:srgbClr val="E74C3C"/>
    <a:srgbClr val="FCE000"/>
    <a:srgbClr val="EFAB7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테마 스타일 1 - 강조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0505E3EF-67EA-436B-97B2-0124C06EBD24}" styleName="보통 스타일 4 - 강조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384" autoAdjust="0"/>
    <p:restoredTop sz="84528" autoAdjust="0"/>
  </p:normalViewPr>
  <p:slideViewPr>
    <p:cSldViewPr>
      <p:cViewPr varScale="1">
        <p:scale>
          <a:sx n="78" d="100"/>
          <a:sy n="78" d="100"/>
        </p:scale>
        <p:origin x="222" y="96"/>
      </p:cViewPr>
      <p:guideLst>
        <p:guide orient="horz" pos="2382"/>
        <p:guide pos="3368"/>
        <p:guide pos="6452"/>
        <p:guide pos="284"/>
      </p:guideLst>
    </p:cSldViewPr>
  </p:slideViewPr>
  <p:outlineViewPr>
    <p:cViewPr>
      <p:scale>
        <a:sx n="33" d="100"/>
        <a:sy n="33" d="100"/>
      </p:scale>
      <p:origin x="0" y="-2189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notesViewPr>
    <p:cSldViewPr showGuides="1">
      <p:cViewPr varScale="1">
        <p:scale>
          <a:sx n="113" d="100"/>
          <a:sy n="113" d="100"/>
        </p:scale>
        <p:origin x="4284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theme" Target="theme/theme1.xml"/><Relationship Id="rId10" Type="http://schemas.openxmlformats.org/officeDocument/2006/relationships/slide" Target="slides/slide4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6" cy="498693"/>
          </a:xfrm>
          <a:prstGeom prst="rect">
            <a:avLst/>
          </a:prstGeom>
        </p:spPr>
        <p:txBody>
          <a:bodyPr vert="horz" lIns="92236" tIns="46118" rIns="92236" bIns="46118" rtlCol="0"/>
          <a:lstStyle>
            <a:lvl1pPr algn="l">
              <a:defRPr sz="1200"/>
            </a:lvl1pPr>
          </a:lstStyle>
          <a:p>
            <a:endParaRPr lang="ko-KR" altLang="en-US" dirty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5839" y="0"/>
            <a:ext cx="2949786" cy="498693"/>
          </a:xfrm>
          <a:prstGeom prst="rect">
            <a:avLst/>
          </a:prstGeom>
        </p:spPr>
        <p:txBody>
          <a:bodyPr vert="horz" lIns="92236" tIns="46118" rIns="92236" bIns="46118" rtlCol="0"/>
          <a:lstStyle>
            <a:lvl1pPr algn="r">
              <a:defRPr sz="1200"/>
            </a:lvl1pPr>
          </a:lstStyle>
          <a:p>
            <a:fld id="{C0A65474-27D2-4075-AA73-A4175FBC0988}" type="datetimeFigureOut">
              <a:rPr lang="ko-KR" altLang="en-US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2023-02-18</a:t>
            </a:fld>
            <a:endParaRPr lang="ko-KR" altLang="en-US" dirty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40648"/>
            <a:ext cx="2949786" cy="498691"/>
          </a:xfrm>
          <a:prstGeom prst="rect">
            <a:avLst/>
          </a:prstGeom>
        </p:spPr>
        <p:txBody>
          <a:bodyPr vert="horz" lIns="92236" tIns="46118" rIns="92236" bIns="46118" rtlCol="0" anchor="b"/>
          <a:lstStyle>
            <a:lvl1pPr algn="l">
              <a:defRPr sz="1200"/>
            </a:lvl1pPr>
          </a:lstStyle>
          <a:p>
            <a:endParaRPr lang="ko-KR" altLang="en-US" dirty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5839" y="9440648"/>
            <a:ext cx="2949786" cy="498691"/>
          </a:xfrm>
          <a:prstGeom prst="rect">
            <a:avLst/>
          </a:prstGeom>
        </p:spPr>
        <p:txBody>
          <a:bodyPr vert="horz" lIns="92236" tIns="46118" rIns="92236" bIns="46118" rtlCol="0" anchor="b"/>
          <a:lstStyle>
            <a:lvl1pPr algn="r">
              <a:defRPr sz="1200"/>
            </a:lvl1pPr>
          </a:lstStyle>
          <a:p>
            <a:fld id="{115504A7-3036-46FB-961F-0ACA1C6CCEA4}" type="slidenum">
              <a:rPr lang="ko-KR" altLang="en-US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‹#›</a:t>
            </a:fld>
            <a:endParaRPr lang="ko-KR" altLang="en-US" dirty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80624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6038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505A8C-A65A-4570-8A9B-144C9BE57456}" type="datetimeFigureOut">
              <a:rPr lang="ko-KR" altLang="en-US" smtClean="0"/>
              <a:t>2023-02-18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031875" y="1243013"/>
            <a:ext cx="4743450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1038" y="4783138"/>
            <a:ext cx="5445125" cy="39131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6038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5DAF76-D7CC-491E-9416-03420905295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816806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979011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피해자</a:t>
            </a:r>
            <a:r>
              <a:rPr lang="en-US" altLang="ko-KR" dirty="0" smtClean="0"/>
              <a:t>, </a:t>
            </a:r>
            <a:r>
              <a:rPr lang="ko-KR" altLang="en-US" dirty="0" smtClean="0"/>
              <a:t>가해자</a:t>
            </a:r>
            <a:r>
              <a:rPr lang="en-US" altLang="ko-KR" dirty="0" smtClean="0"/>
              <a:t>, </a:t>
            </a:r>
            <a:r>
              <a:rPr lang="ko-KR" altLang="en-US" dirty="0" smtClean="0"/>
              <a:t>주변인물 </a:t>
            </a:r>
            <a:r>
              <a:rPr lang="en-US" altLang="ko-KR" dirty="0" smtClean="0"/>
              <a:t>-&gt;</a:t>
            </a:r>
            <a:r>
              <a:rPr lang="en-US" altLang="ko-KR" baseline="0" dirty="0" smtClean="0"/>
              <a:t> </a:t>
            </a:r>
            <a:r>
              <a:rPr lang="ko-KR" altLang="en-US" baseline="0" dirty="0" smtClean="0"/>
              <a:t>쉼표를 가운데점으로 변경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347957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atinLnBrk="1">
              <a:defRPr lang="ko-KR" altLang="en-US"/>
            </a:pPr>
            <a:r>
              <a:rPr lang="ko-KR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여유가 된다면 1인당 1권씩 </a:t>
            </a:r>
            <a:r>
              <a:rPr lang="ko-KR" alt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나누어주는것이</a:t>
            </a:r>
            <a:r>
              <a:rPr lang="ko-KR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좋습니다. 만약 저작권 문제에 민감한 그림책일 경우 교사가 스토리를 요약하여 </a:t>
            </a:r>
            <a:r>
              <a:rPr lang="ko-KR" alt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프린트물로</a:t>
            </a:r>
            <a:r>
              <a:rPr lang="ko-KR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만들고 내용 설명을 해줍니다. </a:t>
            </a:r>
            <a:endParaRPr lang="ko-KR" alt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110559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atinLnBrk="1">
              <a:defRPr lang="ko-KR" altLang="en-US"/>
            </a:pPr>
            <a:r>
              <a:rPr lang="ko-KR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여유가 된다면 1인당 1권씩 </a:t>
            </a:r>
            <a:r>
              <a:rPr lang="ko-KR" alt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나누어주는것이</a:t>
            </a:r>
            <a:r>
              <a:rPr lang="ko-KR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좋습니다. 만약 저작권 문제에 민감한 그림책일 경우 교사가 스토리를 요약하여 </a:t>
            </a:r>
            <a:r>
              <a:rPr lang="ko-KR" alt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프린트물로</a:t>
            </a:r>
            <a:r>
              <a:rPr lang="ko-KR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만들고 내용 설명을 해줍니다. </a:t>
            </a:r>
            <a:endParaRPr lang="ko-KR" alt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883594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atinLnBrk="1">
              <a:defRPr lang="ko-KR" altLang="en-US"/>
            </a:pPr>
            <a:r>
              <a:rPr lang="ko-KR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책을 읽으면서 학생들이 </a:t>
            </a:r>
            <a:r>
              <a:rPr lang="ko-KR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알 수 </a:t>
            </a:r>
            <a:r>
              <a:rPr lang="ko-KR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있도록 등장인물 소개는 생략해도 </a:t>
            </a:r>
            <a:r>
              <a:rPr lang="ko-KR" alt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괜챦습니다</a:t>
            </a:r>
            <a:r>
              <a:rPr lang="ko-KR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endParaRPr lang="ko-KR" alt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390493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atinLnBrk="1">
              <a:defRPr lang="ko-KR" altLang="en-US"/>
            </a:pPr>
            <a:r>
              <a:rPr lang="ko-KR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다른 친구들과 중복되지 않도록 질문은 개인별로 최소 2개는 만들어보기로 제안합니다. </a:t>
            </a:r>
            <a:endParaRPr lang="ko-KR" alt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89234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 dirty="0" smtClean="0"/>
              <a:t>1. 다른 친구들이 만든 질문을 적어봅니다.)</a:t>
            </a:r>
          </a:p>
          <a:p>
            <a:pPr lvl="0">
              <a:defRPr lang="ko-KR" altLang="en-US"/>
            </a:pP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949250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defTabSz="84463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lang="ko-KR"/>
            </a:pPr>
            <a:r>
              <a:rPr lang="ko-KR" altLang="en-US" dirty="0" smtClean="0"/>
              <a:t>문제 상황</a:t>
            </a:r>
            <a:r>
              <a:rPr lang="en-US" altLang="ko-KR" dirty="0" smtClean="0"/>
              <a:t>,</a:t>
            </a:r>
            <a:r>
              <a:rPr lang="ko-KR" altLang="en-US" dirty="0" smtClean="0"/>
              <a:t> 현실화 가능</a:t>
            </a:r>
            <a:r>
              <a:rPr lang="en-US" altLang="ko-KR" dirty="0" smtClean="0"/>
              <a:t>,</a:t>
            </a:r>
            <a:r>
              <a:rPr lang="ko-KR" altLang="en-US" dirty="0" smtClean="0"/>
              <a:t> 대처 방안</a:t>
            </a:r>
            <a:r>
              <a:rPr lang="en-US" altLang="ko-KR" dirty="0" smtClean="0"/>
              <a:t>,</a:t>
            </a:r>
            <a:r>
              <a:rPr lang="ko-KR" altLang="en-US" dirty="0" smtClean="0"/>
              <a:t> 대처 방안 동기</a:t>
            </a:r>
            <a:r>
              <a:rPr lang="en-US" altLang="ko-KR" dirty="0" smtClean="0"/>
              <a:t>, </a:t>
            </a:r>
            <a:r>
              <a:rPr lang="ko-KR" altLang="en-US" dirty="0" smtClean="0"/>
              <a:t>현실화 가능성 등을 포함하여 </a:t>
            </a:r>
            <a:r>
              <a:rPr lang="ko-KR" altLang="en-US" dirty="0" smtClean="0"/>
              <a:t>사이버폭력 </a:t>
            </a:r>
            <a:r>
              <a:rPr lang="ko-KR" altLang="en-US" dirty="0" smtClean="0"/>
              <a:t>예방 및 대처 방안</a:t>
            </a:r>
            <a:r>
              <a:rPr lang="en-US" altLang="ko-KR" dirty="0" smtClean="0"/>
              <a:t>,</a:t>
            </a:r>
            <a:r>
              <a:rPr lang="ko-KR" altLang="en-US" dirty="0" smtClean="0"/>
              <a:t> 그 이유를 제시하도록 안내합니다</a:t>
            </a:r>
            <a:r>
              <a:rPr lang="en-US" altLang="ko-KR" dirty="0" smtClean="0"/>
              <a:t>.</a:t>
            </a:r>
            <a:r>
              <a:rPr lang="ko-KR" altLang="en-US" dirty="0" smtClean="0"/>
              <a:t> </a:t>
            </a: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3542018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atinLnBrk="1">
              <a:defRPr lang="ko-KR" altLang="en-US"/>
            </a:pPr>
            <a:r>
              <a:rPr lang="ko-KR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참고자료를 </a:t>
            </a:r>
            <a:r>
              <a:rPr lang="ko-KR" alt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모둠활동</a:t>
            </a:r>
            <a:r>
              <a:rPr lang="ko-KR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전에 보여주어도 되고, </a:t>
            </a:r>
            <a:r>
              <a:rPr lang="ko-KR" alt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모둠활동</a:t>
            </a:r>
            <a:r>
              <a:rPr lang="ko-KR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ko-KR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후에 보여주어도 좋습니다. </a:t>
            </a:r>
            <a:endParaRPr lang="ko-KR" alt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080142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atinLnBrk="1">
              <a:defRPr lang="ko-KR" altLang="en-US"/>
            </a:pPr>
            <a:r>
              <a:rPr lang="ko-KR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해당 </a:t>
            </a:r>
            <a:r>
              <a:rPr lang="ko-KR" alt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차시</a:t>
            </a:r>
            <a:r>
              <a:rPr lang="ko-KR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운영 시 교사가 학생에게 구두로 설명하는 내용을 본</a:t>
            </a: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ko-KR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슬라이드노트에 작성</a:t>
            </a:r>
            <a:endParaRPr lang="ko-KR" alt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280271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037234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Relationship Id="rId4" Type="http://schemas.microsoft.com/office/2007/relationships/hdphoto" Target="../media/hdphoto1.wdp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Relationship Id="rId4" Type="http://schemas.microsoft.com/office/2007/relationships/hdphoto" Target="../media/hdphoto1.wdp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Relationship Id="rId4" Type="http://schemas.microsoft.com/office/2007/relationships/hdphoto" Target="../media/hdphoto1.wdp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Relationship Id="rId4" Type="http://schemas.microsoft.com/office/2007/relationships/hdphoto" Target="../media/hdphoto1.wdp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693E5CD0-1278-4A94-883D-A8807B7E6CCB}"/>
              </a:ext>
            </a:extLst>
          </p:cNvPr>
          <p:cNvSpPr/>
          <p:nvPr userDrawn="1"/>
        </p:nvSpPr>
        <p:spPr>
          <a:xfrm>
            <a:off x="0" y="0"/>
            <a:ext cx="10710028" cy="7031140"/>
          </a:xfrm>
          <a:prstGeom prst="rect">
            <a:avLst/>
          </a:prstGeom>
          <a:solidFill>
            <a:srgbClr val="0269B3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latinLnBrk="0"/>
            <a:endParaRPr lang="ko-KR" altLang="en-US" sz="2400" spc="-30" dirty="0">
              <a:ln>
                <a:solidFill>
                  <a:schemeClr val="tx1">
                    <a:lumMod val="50000"/>
                    <a:lumOff val="50000"/>
                    <a:alpha val="0"/>
                  </a:schemeClr>
                </a:solidFill>
              </a:ln>
              <a:solidFill>
                <a:srgbClr val="FFC000"/>
              </a:solidFill>
            </a:endParaRPr>
          </a:p>
        </p:txBody>
      </p:sp>
      <p:sp>
        <p:nvSpPr>
          <p:cNvPr id="10" name="직사각형 9"/>
          <p:cNvSpPr/>
          <p:nvPr userDrawn="1"/>
        </p:nvSpPr>
        <p:spPr>
          <a:xfrm>
            <a:off x="10143262" y="7210395"/>
            <a:ext cx="550138" cy="168658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sp>
        <p:nvSpPr>
          <p:cNvPr id="11" name="모서리가 둥근 직사각형 10"/>
          <p:cNvSpPr/>
          <p:nvPr userDrawn="1"/>
        </p:nvSpPr>
        <p:spPr>
          <a:xfrm>
            <a:off x="9887090" y="7210395"/>
            <a:ext cx="550138" cy="16865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0AE54CE1-4C1C-C086-6DEF-3788496D490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63598" y="7232112"/>
            <a:ext cx="397122" cy="125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eaLnBrk="0" hangingPunct="0">
              <a:spcBef>
                <a:spcPct val="0"/>
              </a:spcBef>
              <a:defRPr/>
            </a:pPr>
            <a:fld id="{42B43A2E-4F5D-48C0-AE52-31D18201F4F1}" type="slidenum">
              <a:rPr lang="ko-KR" altLang="en-GB" sz="1000" b="0" baseline="0">
                <a:ln>
                  <a:solidFill>
                    <a:schemeClr val="accent1">
                      <a:lumMod val="7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pPr algn="ctr" eaLnBrk="0" hangingPunct="0">
                <a:spcBef>
                  <a:spcPct val="0"/>
                </a:spcBef>
                <a:defRPr/>
              </a:pPr>
              <a:t>‹#›</a:t>
            </a:fld>
            <a:endParaRPr lang="en-GB" altLang="ko-KR" sz="1000" b="0" baseline="0" dirty="0">
              <a:ln>
                <a:solidFill>
                  <a:schemeClr val="accent1">
                    <a:lumMod val="75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pic>
        <p:nvPicPr>
          <p:cNvPr id="7" name="그림 6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57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44719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693E5CD0-1278-4A94-883D-A8807B7E6CCB}"/>
              </a:ext>
            </a:extLst>
          </p:cNvPr>
          <p:cNvSpPr/>
          <p:nvPr userDrawn="1"/>
        </p:nvSpPr>
        <p:spPr>
          <a:xfrm>
            <a:off x="0" y="0"/>
            <a:ext cx="10710028" cy="7031140"/>
          </a:xfrm>
          <a:prstGeom prst="rect">
            <a:avLst/>
          </a:prstGeom>
          <a:solidFill>
            <a:srgbClr val="5CAA09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dirty="0">
              <a:ln>
                <a:solidFill>
                  <a:srgbClr val="00B0F0">
                    <a:alpha val="0"/>
                  </a:srgbClr>
                </a:solidFill>
              </a:ln>
            </a:endParaRPr>
          </a:p>
        </p:txBody>
      </p:sp>
      <p:sp>
        <p:nvSpPr>
          <p:cNvPr id="10" name="직사각형 9"/>
          <p:cNvSpPr/>
          <p:nvPr userDrawn="1"/>
        </p:nvSpPr>
        <p:spPr>
          <a:xfrm>
            <a:off x="10143262" y="7210395"/>
            <a:ext cx="550138" cy="168658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sp>
        <p:nvSpPr>
          <p:cNvPr id="11" name="모서리가 둥근 직사각형 10"/>
          <p:cNvSpPr/>
          <p:nvPr userDrawn="1"/>
        </p:nvSpPr>
        <p:spPr>
          <a:xfrm>
            <a:off x="9887090" y="7210395"/>
            <a:ext cx="550138" cy="16865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0AE54CE1-4C1C-C086-6DEF-3788496D490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63598" y="7232112"/>
            <a:ext cx="397122" cy="125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eaLnBrk="0" hangingPunct="0">
              <a:spcBef>
                <a:spcPct val="0"/>
              </a:spcBef>
              <a:defRPr/>
            </a:pPr>
            <a:fld id="{42B43A2E-4F5D-48C0-AE52-31D18201F4F1}" type="slidenum">
              <a:rPr lang="ko-KR" altLang="en-GB" sz="1000" b="0" baseline="0">
                <a:ln>
                  <a:solidFill>
                    <a:schemeClr val="accent1">
                      <a:lumMod val="7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pPr algn="ctr" eaLnBrk="0" hangingPunct="0">
                <a:spcBef>
                  <a:spcPct val="0"/>
                </a:spcBef>
                <a:defRPr/>
              </a:pPr>
              <a:t>‹#›</a:t>
            </a:fld>
            <a:endParaRPr lang="en-GB" altLang="ko-KR" sz="1000" b="0" baseline="0" dirty="0">
              <a:ln>
                <a:solidFill>
                  <a:schemeClr val="accent1">
                    <a:lumMod val="75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pic>
        <p:nvPicPr>
          <p:cNvPr id="8" name="그림 7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57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8052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693E5CD0-1278-4A94-883D-A8807B7E6CCB}"/>
              </a:ext>
            </a:extLst>
          </p:cNvPr>
          <p:cNvSpPr/>
          <p:nvPr userDrawn="1"/>
        </p:nvSpPr>
        <p:spPr>
          <a:xfrm>
            <a:off x="0" y="0"/>
            <a:ext cx="10710028" cy="7031140"/>
          </a:xfrm>
          <a:prstGeom prst="rect">
            <a:avLst/>
          </a:prstGeom>
          <a:solidFill>
            <a:srgbClr val="9B85B5">
              <a:alpha val="1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dirty="0">
              <a:ln>
                <a:solidFill>
                  <a:srgbClr val="00B0F0">
                    <a:alpha val="0"/>
                  </a:srgbClr>
                </a:solidFill>
              </a:ln>
            </a:endParaRPr>
          </a:p>
        </p:txBody>
      </p:sp>
      <p:sp>
        <p:nvSpPr>
          <p:cNvPr id="10" name="직사각형 9"/>
          <p:cNvSpPr/>
          <p:nvPr userDrawn="1"/>
        </p:nvSpPr>
        <p:spPr>
          <a:xfrm>
            <a:off x="10143262" y="7210395"/>
            <a:ext cx="550138" cy="168658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sp>
        <p:nvSpPr>
          <p:cNvPr id="11" name="모서리가 둥근 직사각형 10"/>
          <p:cNvSpPr/>
          <p:nvPr userDrawn="1"/>
        </p:nvSpPr>
        <p:spPr>
          <a:xfrm>
            <a:off x="9887090" y="7210395"/>
            <a:ext cx="550138" cy="16865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0AE54CE1-4C1C-C086-6DEF-3788496D490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63598" y="7232112"/>
            <a:ext cx="397122" cy="125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eaLnBrk="0" hangingPunct="0">
              <a:spcBef>
                <a:spcPct val="0"/>
              </a:spcBef>
              <a:defRPr/>
            </a:pPr>
            <a:fld id="{42B43A2E-4F5D-48C0-AE52-31D18201F4F1}" type="slidenum">
              <a:rPr lang="ko-KR" altLang="en-GB" sz="1000" b="0" baseline="0">
                <a:ln>
                  <a:solidFill>
                    <a:schemeClr val="accent1">
                      <a:lumMod val="7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pPr algn="ctr" eaLnBrk="0" hangingPunct="0">
                <a:spcBef>
                  <a:spcPct val="0"/>
                </a:spcBef>
                <a:defRPr/>
              </a:pPr>
              <a:t>‹#›</a:t>
            </a:fld>
            <a:endParaRPr lang="en-GB" altLang="ko-KR" sz="1000" b="0" baseline="0" dirty="0">
              <a:ln>
                <a:solidFill>
                  <a:schemeClr val="accent1">
                    <a:lumMod val="75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pic>
        <p:nvPicPr>
          <p:cNvPr id="8" name="그림 7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57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33956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36214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0250" y="1884363"/>
            <a:ext cx="9221788" cy="3146425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30250" y="5059363"/>
            <a:ext cx="9221788" cy="1654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2023-02-18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919051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5013" y="403225"/>
            <a:ext cx="9223375" cy="14605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735013" y="2012950"/>
            <a:ext cx="4535487" cy="47974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422900" y="2012950"/>
            <a:ext cx="4535488" cy="47974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2023-02-18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872098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6600" y="403225"/>
            <a:ext cx="9223375" cy="14605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36600" y="1854200"/>
            <a:ext cx="4524375" cy="9080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36600" y="2762250"/>
            <a:ext cx="4524375" cy="406241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413375" y="1854200"/>
            <a:ext cx="4546600" cy="9080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413375" y="2762250"/>
            <a:ext cx="4546600" cy="406241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2023-02-18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105039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5013" y="403225"/>
            <a:ext cx="9223375" cy="14605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2023-02-18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929456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2023-02-18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170955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6600" y="504825"/>
            <a:ext cx="3449638" cy="1763713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46600" y="1089025"/>
            <a:ext cx="5413375" cy="5373688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36600" y="2268538"/>
            <a:ext cx="3449638" cy="42021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2023-02-18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018448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6600" y="504825"/>
            <a:ext cx="3449638" cy="1763713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4546600" y="1089025"/>
            <a:ext cx="5413375" cy="53736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36600" y="2268538"/>
            <a:ext cx="3449638" cy="42021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2023-02-18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860487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5013" y="403225"/>
            <a:ext cx="9223375" cy="14605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735013" y="2012950"/>
            <a:ext cx="9223375" cy="47974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2023-02-18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579852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653338" y="403225"/>
            <a:ext cx="2305050" cy="6407150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735013" y="403225"/>
            <a:ext cx="6765925" cy="640715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2023-02-18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923576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580726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724658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331865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302832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063093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693E5CD0-1278-4A94-883D-A8807B7E6CCB}"/>
              </a:ext>
            </a:extLst>
          </p:cNvPr>
          <p:cNvSpPr/>
          <p:nvPr userDrawn="1"/>
        </p:nvSpPr>
        <p:spPr>
          <a:xfrm>
            <a:off x="0" y="0"/>
            <a:ext cx="10710028" cy="7031140"/>
          </a:xfrm>
          <a:prstGeom prst="rect">
            <a:avLst/>
          </a:prstGeom>
          <a:solidFill>
            <a:srgbClr val="0269B3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latinLnBrk="0"/>
            <a:endParaRPr lang="ko-KR" altLang="en-US" sz="2400" spc="-30" dirty="0">
              <a:ln>
                <a:solidFill>
                  <a:prstClr val="black">
                    <a:lumMod val="50000"/>
                    <a:lumOff val="50000"/>
                    <a:alpha val="0"/>
                  </a:prstClr>
                </a:solidFill>
              </a:ln>
              <a:solidFill>
                <a:srgbClr val="FFC000"/>
              </a:solidFill>
            </a:endParaRPr>
          </a:p>
        </p:txBody>
      </p:sp>
      <p:sp>
        <p:nvSpPr>
          <p:cNvPr id="10" name="직사각형 9"/>
          <p:cNvSpPr/>
          <p:nvPr userDrawn="1"/>
        </p:nvSpPr>
        <p:spPr>
          <a:xfrm>
            <a:off x="10143262" y="7210395"/>
            <a:ext cx="550138" cy="168658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1" name="모서리가 둥근 직사각형 10"/>
          <p:cNvSpPr/>
          <p:nvPr userDrawn="1"/>
        </p:nvSpPr>
        <p:spPr>
          <a:xfrm>
            <a:off x="9887090" y="7210395"/>
            <a:ext cx="550138" cy="16865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0AE54CE1-4C1C-C086-6DEF-3788496D490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63598" y="7232112"/>
            <a:ext cx="397122" cy="125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eaLnBrk="0" hangingPunct="0">
              <a:spcBef>
                <a:spcPct val="0"/>
              </a:spcBef>
              <a:defRPr/>
            </a:pPr>
            <a:fld id="{42B43A2E-4F5D-48C0-AE52-31D18201F4F1}" type="slidenum">
              <a:rPr lang="ko-KR" altLang="en-GB" sz="1000">
                <a:ln>
                  <a:solidFill>
                    <a:srgbClr val="5B9BD5">
                      <a:lumMod val="75000"/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pPr algn="ctr" eaLnBrk="0" hangingPunct="0">
                <a:spcBef>
                  <a:spcPct val="0"/>
                </a:spcBef>
                <a:defRPr/>
              </a:pPr>
              <a:t>‹#›</a:t>
            </a:fld>
            <a:endParaRPr lang="en-GB" altLang="ko-KR" sz="1000" dirty="0">
              <a:ln>
                <a:solidFill>
                  <a:srgbClr val="5B9BD5">
                    <a:lumMod val="75000"/>
                    <a:alpha val="0"/>
                  </a:srgbClr>
                </a:solidFill>
              </a:ln>
              <a:solidFill>
                <a:prstClr val="black">
                  <a:lumMod val="85000"/>
                  <a:lumOff val="15000"/>
                </a:prstClr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pic>
        <p:nvPicPr>
          <p:cNvPr id="13" name="Picture 2" descr="D:\상인작업\180823 한국청소년정책연구원 어울림 프로그램 심층프로그램 PPT\Links\한국청소년정책연구원 학교폭력예방교육지원센터 로고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138" y="7171652"/>
            <a:ext cx="3612045" cy="191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그림 6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57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12638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693E5CD0-1278-4A94-883D-A8807B7E6CCB}"/>
              </a:ext>
            </a:extLst>
          </p:cNvPr>
          <p:cNvSpPr/>
          <p:nvPr userDrawn="1"/>
        </p:nvSpPr>
        <p:spPr>
          <a:xfrm>
            <a:off x="0" y="0"/>
            <a:ext cx="10710028" cy="7031140"/>
          </a:xfrm>
          <a:prstGeom prst="rect">
            <a:avLst/>
          </a:prstGeom>
          <a:solidFill>
            <a:srgbClr val="5CAA09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>
                <a:solidFill>
                  <a:srgbClr val="00B0F0">
                    <a:alpha val="0"/>
                  </a:srgb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0" name="직사각형 9"/>
          <p:cNvSpPr/>
          <p:nvPr userDrawn="1"/>
        </p:nvSpPr>
        <p:spPr>
          <a:xfrm>
            <a:off x="10143262" y="7210395"/>
            <a:ext cx="550138" cy="168658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1" name="모서리가 둥근 직사각형 10"/>
          <p:cNvSpPr/>
          <p:nvPr userDrawn="1"/>
        </p:nvSpPr>
        <p:spPr>
          <a:xfrm>
            <a:off x="9887090" y="7210395"/>
            <a:ext cx="550138" cy="16865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0AE54CE1-4C1C-C086-6DEF-3788496D490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63598" y="7232112"/>
            <a:ext cx="397122" cy="125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eaLnBrk="0" hangingPunct="0">
              <a:spcBef>
                <a:spcPct val="0"/>
              </a:spcBef>
              <a:defRPr/>
            </a:pPr>
            <a:fld id="{42B43A2E-4F5D-48C0-AE52-31D18201F4F1}" type="slidenum">
              <a:rPr lang="ko-KR" altLang="en-GB" sz="1000">
                <a:ln>
                  <a:solidFill>
                    <a:srgbClr val="5B9BD5">
                      <a:lumMod val="75000"/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pPr algn="ctr" eaLnBrk="0" hangingPunct="0">
                <a:spcBef>
                  <a:spcPct val="0"/>
                </a:spcBef>
                <a:defRPr/>
              </a:pPr>
              <a:t>‹#›</a:t>
            </a:fld>
            <a:endParaRPr lang="en-GB" altLang="ko-KR" sz="1000" dirty="0">
              <a:ln>
                <a:solidFill>
                  <a:srgbClr val="5B9BD5">
                    <a:lumMod val="75000"/>
                    <a:alpha val="0"/>
                  </a:srgbClr>
                </a:solidFill>
              </a:ln>
              <a:solidFill>
                <a:prstClr val="black">
                  <a:lumMod val="85000"/>
                  <a:lumOff val="15000"/>
                </a:prstClr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pic>
        <p:nvPicPr>
          <p:cNvPr id="13" name="Picture 2" descr="D:\상인작업\180823 한국청소년정책연구원 어울림 프로그램 심층프로그램 PPT\Links\한국청소년정책연구원 학교폭력예방교육지원센터 로고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138" y="7171652"/>
            <a:ext cx="3612045" cy="191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그림 7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57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3914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693E5CD0-1278-4A94-883D-A8807B7E6CCB}"/>
              </a:ext>
            </a:extLst>
          </p:cNvPr>
          <p:cNvSpPr/>
          <p:nvPr userDrawn="1"/>
        </p:nvSpPr>
        <p:spPr>
          <a:xfrm>
            <a:off x="0" y="0"/>
            <a:ext cx="10710028" cy="7031140"/>
          </a:xfrm>
          <a:prstGeom prst="rect">
            <a:avLst/>
          </a:prstGeom>
          <a:solidFill>
            <a:srgbClr val="9B85B5">
              <a:alpha val="1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>
                <a:solidFill>
                  <a:srgbClr val="00B0F0">
                    <a:alpha val="0"/>
                  </a:srgb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0" name="직사각형 9"/>
          <p:cNvSpPr/>
          <p:nvPr userDrawn="1"/>
        </p:nvSpPr>
        <p:spPr>
          <a:xfrm>
            <a:off x="10143262" y="7210395"/>
            <a:ext cx="550138" cy="168658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1" name="모서리가 둥근 직사각형 10"/>
          <p:cNvSpPr/>
          <p:nvPr userDrawn="1"/>
        </p:nvSpPr>
        <p:spPr>
          <a:xfrm>
            <a:off x="9887090" y="7210395"/>
            <a:ext cx="550138" cy="16865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0AE54CE1-4C1C-C086-6DEF-3788496D490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63598" y="7232112"/>
            <a:ext cx="397122" cy="125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eaLnBrk="0" hangingPunct="0">
              <a:spcBef>
                <a:spcPct val="0"/>
              </a:spcBef>
              <a:defRPr/>
            </a:pPr>
            <a:fld id="{42B43A2E-4F5D-48C0-AE52-31D18201F4F1}" type="slidenum">
              <a:rPr lang="ko-KR" altLang="en-GB" sz="1000">
                <a:ln>
                  <a:solidFill>
                    <a:srgbClr val="5B9BD5">
                      <a:lumMod val="75000"/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pPr algn="ctr" eaLnBrk="0" hangingPunct="0">
                <a:spcBef>
                  <a:spcPct val="0"/>
                </a:spcBef>
                <a:defRPr/>
              </a:pPr>
              <a:t>‹#›</a:t>
            </a:fld>
            <a:endParaRPr lang="en-GB" altLang="ko-KR" sz="1000" dirty="0">
              <a:ln>
                <a:solidFill>
                  <a:srgbClr val="5B9BD5">
                    <a:lumMod val="75000"/>
                    <a:alpha val="0"/>
                  </a:srgbClr>
                </a:solidFill>
              </a:ln>
              <a:solidFill>
                <a:prstClr val="black">
                  <a:lumMod val="85000"/>
                  <a:lumOff val="15000"/>
                </a:prstClr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pic>
        <p:nvPicPr>
          <p:cNvPr id="13" name="Picture 2" descr="D:\상인작업\180823 한국청소년정책연구원 어울림 프로그램 심층프로그램 PPT\Links\한국청소년정책연구원 학교폭력예방교육지원센터 로고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138" y="7171652"/>
            <a:ext cx="3612045" cy="191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그림 7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57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5711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693E5CD0-1278-4A94-883D-A8807B7E6CCB}"/>
              </a:ext>
            </a:extLst>
          </p:cNvPr>
          <p:cNvSpPr/>
          <p:nvPr userDrawn="1"/>
        </p:nvSpPr>
        <p:spPr>
          <a:xfrm>
            <a:off x="0" y="0"/>
            <a:ext cx="10710028" cy="7031140"/>
          </a:xfrm>
          <a:prstGeom prst="rect">
            <a:avLst/>
          </a:prstGeom>
          <a:solidFill>
            <a:srgbClr val="0099CC">
              <a:alpha val="1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0" name="직사각형 9"/>
          <p:cNvSpPr/>
          <p:nvPr userDrawn="1"/>
        </p:nvSpPr>
        <p:spPr>
          <a:xfrm>
            <a:off x="10143262" y="7210395"/>
            <a:ext cx="550138" cy="168658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1" name="모서리가 둥근 직사각형 10"/>
          <p:cNvSpPr/>
          <p:nvPr userDrawn="1"/>
        </p:nvSpPr>
        <p:spPr>
          <a:xfrm>
            <a:off x="9887090" y="7210395"/>
            <a:ext cx="550138" cy="16865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0AE54CE1-4C1C-C086-6DEF-3788496D490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63598" y="7232112"/>
            <a:ext cx="397122" cy="125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eaLnBrk="0" hangingPunct="0">
              <a:spcBef>
                <a:spcPct val="0"/>
              </a:spcBef>
              <a:defRPr/>
            </a:pPr>
            <a:fld id="{42B43A2E-4F5D-48C0-AE52-31D18201F4F1}" type="slidenum">
              <a:rPr lang="ko-KR" altLang="en-GB" sz="1000">
                <a:ln>
                  <a:solidFill>
                    <a:srgbClr val="5B9BD5">
                      <a:lumMod val="75000"/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pPr algn="ctr" eaLnBrk="0" hangingPunct="0">
                <a:spcBef>
                  <a:spcPct val="0"/>
                </a:spcBef>
                <a:defRPr/>
              </a:pPr>
              <a:t>‹#›</a:t>
            </a:fld>
            <a:endParaRPr lang="en-GB" altLang="ko-KR" sz="1000" dirty="0">
              <a:ln>
                <a:solidFill>
                  <a:srgbClr val="5B9BD5">
                    <a:lumMod val="75000"/>
                    <a:alpha val="0"/>
                  </a:srgbClr>
                </a:solidFill>
              </a:ln>
              <a:solidFill>
                <a:prstClr val="black">
                  <a:lumMod val="85000"/>
                  <a:lumOff val="15000"/>
                </a:prstClr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pic>
        <p:nvPicPr>
          <p:cNvPr id="13" name="Picture 2" descr="D:\상인작업\180823 한국청소년정책연구원 어울림 프로그램 심층프로그램 PPT\Links\한국청소년정책연구원 학교폭력예방교육지원센터 로고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138" y="7171652"/>
            <a:ext cx="3612045" cy="191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그림 7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57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57499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080570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0250" y="1884363"/>
            <a:ext cx="9221788" cy="3146425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30250" y="5059363"/>
            <a:ext cx="9221788" cy="1654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>
                <a:solidFill>
                  <a:prstClr val="black"/>
                </a:solidFill>
              </a:rPr>
              <a:pPr/>
              <a:t>2023-02-18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667526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5013" y="403225"/>
            <a:ext cx="9223375" cy="14605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735013" y="2012950"/>
            <a:ext cx="4535487" cy="47974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422900" y="2012950"/>
            <a:ext cx="4535488" cy="47974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>
                <a:solidFill>
                  <a:prstClr val="black"/>
                </a:solidFill>
              </a:rPr>
              <a:pPr/>
              <a:t>2023-02-18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745863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6600" y="403225"/>
            <a:ext cx="9223375" cy="14605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36600" y="1854200"/>
            <a:ext cx="4524375" cy="9080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36600" y="2762250"/>
            <a:ext cx="4524375" cy="406241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413375" y="1854200"/>
            <a:ext cx="4546600" cy="9080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413375" y="2762250"/>
            <a:ext cx="4546600" cy="406241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>
                <a:solidFill>
                  <a:prstClr val="black"/>
                </a:solidFill>
              </a:rPr>
              <a:pPr/>
              <a:t>2023-02-18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160861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5013" y="403225"/>
            <a:ext cx="9223375" cy="14605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>
                <a:solidFill>
                  <a:prstClr val="black"/>
                </a:solidFill>
              </a:rPr>
              <a:pPr/>
              <a:t>2023-02-18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455318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>
                <a:solidFill>
                  <a:prstClr val="black"/>
                </a:solidFill>
              </a:rPr>
              <a:pPr/>
              <a:t>2023-02-18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670673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6600" y="504825"/>
            <a:ext cx="3449638" cy="1763713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46600" y="1089025"/>
            <a:ext cx="5413375" cy="5373688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36600" y="2268538"/>
            <a:ext cx="3449638" cy="42021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>
                <a:solidFill>
                  <a:prstClr val="black"/>
                </a:solidFill>
              </a:rPr>
              <a:pPr/>
              <a:t>2023-02-18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794913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6600" y="504825"/>
            <a:ext cx="3449638" cy="1763713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4546600" y="1089025"/>
            <a:ext cx="5413375" cy="53736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36600" y="2268538"/>
            <a:ext cx="3449638" cy="42021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>
                <a:solidFill>
                  <a:prstClr val="black"/>
                </a:solidFill>
              </a:rPr>
              <a:pPr/>
              <a:t>2023-02-18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012425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5013" y="403225"/>
            <a:ext cx="9223375" cy="14605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735013" y="2012950"/>
            <a:ext cx="9223375" cy="47974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>
                <a:solidFill>
                  <a:prstClr val="black"/>
                </a:solidFill>
              </a:rPr>
              <a:pPr/>
              <a:t>2023-02-18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574430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653338" y="403225"/>
            <a:ext cx="2305050" cy="6407150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735013" y="403225"/>
            <a:ext cx="6765925" cy="640715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>
                <a:solidFill>
                  <a:prstClr val="black"/>
                </a:solidFill>
              </a:rPr>
              <a:pPr/>
              <a:t>2023-02-18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2651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6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7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18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30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5" Type="http://schemas.openxmlformats.org/officeDocument/2006/relationships/theme" Target="../theme/theme6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Relationship Id="rId14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18827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2" r:id="rId2"/>
    <p:sldLayoutId id="2147483673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 userDrawn="1"/>
        </p:nvSpPr>
        <p:spPr>
          <a:xfrm>
            <a:off x="1" y="612280"/>
            <a:ext cx="10693399" cy="634724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pic>
        <p:nvPicPr>
          <p:cNvPr id="4" name="Picture 2" descr="D:\상인작업\180823 한국청소년정책연구원 어울림 프로그램 심층프로그램 PPT\Links\한국청소년정책연구원 학교폭력예방교육지원센터 로고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5567" y="7165007"/>
            <a:ext cx="3463701" cy="183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85246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</p:sldLayoutIdLst>
  <p:txStyles>
    <p:titleStyle>
      <a:lvl1pPr algn="ctr" defTabSz="1043056" rtl="0" eaLnBrk="1" latinLnBrk="1" hangingPunct="1">
        <a:spcBef>
          <a:spcPct val="0"/>
        </a:spcBef>
        <a:buNone/>
        <a:defRPr sz="5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91146" indent="-391146" algn="l" defTabSz="1043056" rtl="0" eaLnBrk="1" latinLnBrk="1" hangingPunct="1">
        <a:spcBef>
          <a:spcPct val="20000"/>
        </a:spcBef>
        <a:buFont typeface="Arial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1pPr>
      <a:lvl2pPr marL="847483" indent="-325955" algn="l" defTabSz="1043056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303820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825348" indent="-260764" algn="l" defTabSz="1043056" rtl="0" eaLnBrk="1" latinLnBrk="1" hangingPunct="1">
        <a:spcBef>
          <a:spcPct val="20000"/>
        </a:spcBef>
        <a:buFont typeface="Arial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6876" indent="-260764" algn="l" defTabSz="1043056" rtl="0" eaLnBrk="1" latinLnBrk="1" hangingPunct="1">
        <a:spcBef>
          <a:spcPct val="20000"/>
        </a:spcBef>
        <a:buFont typeface="Arial" pitchFamily="34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68404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89932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11460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32988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528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3056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4584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6112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7640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9168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50696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2224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2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77"/>
          <a:stretch/>
        </p:blipFill>
        <p:spPr bwMode="auto">
          <a:xfrm>
            <a:off x="2456" y="0"/>
            <a:ext cx="10690944" cy="675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71095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691813" cy="755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482201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691813" cy="755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70834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12840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  <p:sldLayoutId id="2147483688" r:id="rId14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png"/><Relationship Id="rId11" Type="http://schemas.openxmlformats.org/officeDocument/2006/relationships/image" Target="../media/image15.gif"/><Relationship Id="rId5" Type="http://schemas.openxmlformats.org/officeDocument/2006/relationships/image" Target="../media/image9.wmf"/><Relationship Id="rId10" Type="http://schemas.openxmlformats.org/officeDocument/2006/relationships/image" Target="../media/image14.jpe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그림 5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7329" y="2941165"/>
            <a:ext cx="2878742" cy="2059932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846" b="2071"/>
          <a:stretch/>
        </p:blipFill>
        <p:spPr>
          <a:xfrm>
            <a:off x="0" y="4803113"/>
            <a:ext cx="10690138" cy="1808703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004212" y="727819"/>
            <a:ext cx="26849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800" spc="-150" dirty="0" smtClean="0">
                <a:ln>
                  <a:solidFill>
                    <a:prstClr val="black">
                      <a:alpha val="500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고등학교</a:t>
            </a:r>
            <a:endParaRPr lang="ko-KR" altLang="en-US" sz="1800" spc="-150" dirty="0">
              <a:ln>
                <a:solidFill>
                  <a:prstClr val="black">
                    <a:alpha val="5000"/>
                  </a:prst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1" name="그룹 10"/>
          <p:cNvGrpSpPr/>
          <p:nvPr/>
        </p:nvGrpSpPr>
        <p:grpSpPr>
          <a:xfrm>
            <a:off x="392723" y="1653209"/>
            <a:ext cx="9907954" cy="1074698"/>
            <a:chOff x="388327" y="1653209"/>
            <a:chExt cx="9907954" cy="1074698"/>
          </a:xfrm>
        </p:grpSpPr>
        <p:sp>
          <p:nvSpPr>
            <p:cNvPr id="7" name="직사각형 6"/>
            <p:cNvSpPr/>
            <p:nvPr/>
          </p:nvSpPr>
          <p:spPr>
            <a:xfrm>
              <a:off x="388327" y="1686548"/>
              <a:ext cx="9907954" cy="104135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fontAlgn="base" latinLnBrk="0">
                <a:spcBef>
                  <a:spcPct val="0"/>
                </a:spcBef>
                <a:spcAft>
                  <a:spcPts val="600"/>
                </a:spcAft>
                <a:defRPr/>
              </a:pPr>
              <a:r>
                <a:rPr kumimoji="1" lang="ko-KR" altLang="en-US" sz="4800" b="1" spc="-30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0073BD"/>
                  </a:solidFill>
                  <a:latin typeface="맑은 고딕" panose="020B0503020000020004" pitchFamily="50" charset="-127"/>
                </a:rPr>
                <a:t>그림책에서 공감하는 사이버폭력</a:t>
              </a:r>
            </a:p>
          </p:txBody>
        </p:sp>
        <p:pic>
          <p:nvPicPr>
            <p:cNvPr id="36" name="그림 35"/>
            <p:cNvPicPr>
              <a:picLocks noChangeAspect="1"/>
            </p:cNvPicPr>
            <p:nvPr/>
          </p:nvPicPr>
          <p:blipFill rotWithShape="1">
            <a:blip r:embed="rId5"/>
            <a:srcRect b="57970"/>
            <a:stretch/>
          </p:blipFill>
          <p:spPr>
            <a:xfrm>
              <a:off x="646829" y="1653209"/>
              <a:ext cx="687324" cy="436847"/>
            </a:xfrm>
            <a:prstGeom prst="rect">
              <a:avLst/>
            </a:prstGeom>
          </p:spPr>
        </p:pic>
        <p:pic>
          <p:nvPicPr>
            <p:cNvPr id="37" name="그림 36"/>
            <p:cNvPicPr>
              <a:picLocks noChangeAspect="1"/>
            </p:cNvPicPr>
            <p:nvPr/>
          </p:nvPicPr>
          <p:blipFill rotWithShape="1">
            <a:blip r:embed="rId5"/>
            <a:srcRect b="57970"/>
            <a:stretch/>
          </p:blipFill>
          <p:spPr>
            <a:xfrm flipH="1" flipV="1">
              <a:off x="9395197" y="1653209"/>
              <a:ext cx="687324" cy="436847"/>
            </a:xfrm>
            <a:prstGeom prst="rect">
              <a:avLst/>
            </a:prstGeom>
          </p:spPr>
        </p:pic>
      </p:grpSp>
      <p:grpSp>
        <p:nvGrpSpPr>
          <p:cNvPr id="47" name="그룹 46"/>
          <p:cNvGrpSpPr/>
          <p:nvPr/>
        </p:nvGrpSpPr>
        <p:grpSpPr>
          <a:xfrm>
            <a:off x="5346700" y="0"/>
            <a:ext cx="0" cy="695325"/>
            <a:chOff x="5346700" y="0"/>
            <a:chExt cx="0" cy="753626"/>
          </a:xfrm>
        </p:grpSpPr>
        <p:cxnSp>
          <p:nvCxnSpPr>
            <p:cNvPr id="40" name="직선 연결선 39"/>
            <p:cNvCxnSpPr/>
            <p:nvPr/>
          </p:nvCxnSpPr>
          <p:spPr>
            <a:xfrm>
              <a:off x="5346700" y="0"/>
              <a:ext cx="0" cy="753626"/>
            </a:xfrm>
            <a:prstGeom prst="line">
              <a:avLst/>
            </a:prstGeom>
            <a:ln w="19050">
              <a:solidFill>
                <a:srgbClr val="0269B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직선 연결선 41"/>
            <p:cNvCxnSpPr/>
            <p:nvPr/>
          </p:nvCxnSpPr>
          <p:spPr>
            <a:xfrm>
              <a:off x="5346700" y="512466"/>
              <a:ext cx="0" cy="24116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3" name="그림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553" y="2766678"/>
            <a:ext cx="1145866" cy="3747293"/>
          </a:xfrm>
          <a:prstGeom prst="rect">
            <a:avLst/>
          </a:prstGeom>
        </p:spPr>
      </p:pic>
      <p:pic>
        <p:nvPicPr>
          <p:cNvPr id="15" name="그림 1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5577" y="3037661"/>
            <a:ext cx="1674925" cy="3476310"/>
          </a:xfrm>
          <a:prstGeom prst="rect">
            <a:avLst/>
          </a:prstGeom>
        </p:spPr>
      </p:pic>
      <p:grpSp>
        <p:nvGrpSpPr>
          <p:cNvPr id="23" name="그룹 22"/>
          <p:cNvGrpSpPr/>
          <p:nvPr/>
        </p:nvGrpSpPr>
        <p:grpSpPr>
          <a:xfrm>
            <a:off x="315993" y="6833326"/>
            <a:ext cx="9844285" cy="509582"/>
            <a:chOff x="435568" y="6833326"/>
            <a:chExt cx="9844285" cy="509582"/>
          </a:xfrm>
        </p:grpSpPr>
        <p:pic>
          <p:nvPicPr>
            <p:cNvPr id="24" name="그림 23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5568" y="6833326"/>
              <a:ext cx="1606732" cy="509582"/>
            </a:xfrm>
            <a:prstGeom prst="rect">
              <a:avLst/>
            </a:prstGeom>
          </p:spPr>
        </p:pic>
        <p:pic>
          <p:nvPicPr>
            <p:cNvPr id="26" name="그림 25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5092" y="6901625"/>
              <a:ext cx="1954786" cy="412813"/>
            </a:xfrm>
            <a:prstGeom prst="rect">
              <a:avLst/>
            </a:prstGeom>
          </p:spPr>
        </p:pic>
        <p:pic>
          <p:nvPicPr>
            <p:cNvPr id="27" name="그림 26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82670" y="6940536"/>
              <a:ext cx="2327195" cy="334990"/>
            </a:xfrm>
            <a:prstGeom prst="rect">
              <a:avLst/>
            </a:prstGeom>
          </p:spPr>
        </p:pic>
        <p:pic>
          <p:nvPicPr>
            <p:cNvPr id="28" name="그림 27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52658" y="6932707"/>
              <a:ext cx="2327195" cy="321296"/>
            </a:xfrm>
            <a:prstGeom prst="rect">
              <a:avLst/>
            </a:prstGeom>
          </p:spPr>
        </p:pic>
      </p:grpSp>
      <p:grpSp>
        <p:nvGrpSpPr>
          <p:cNvPr id="5" name="그룹 4"/>
          <p:cNvGrpSpPr/>
          <p:nvPr/>
        </p:nvGrpSpPr>
        <p:grpSpPr>
          <a:xfrm>
            <a:off x="3058160" y="1124931"/>
            <a:ext cx="4577080" cy="461665"/>
            <a:chOff x="3255211" y="1124931"/>
            <a:chExt cx="4577080" cy="461665"/>
          </a:xfrm>
        </p:grpSpPr>
        <p:grpSp>
          <p:nvGrpSpPr>
            <p:cNvPr id="18" name="그룹 17"/>
            <p:cNvGrpSpPr/>
            <p:nvPr/>
          </p:nvGrpSpPr>
          <p:grpSpPr>
            <a:xfrm>
              <a:off x="3604058" y="1131764"/>
              <a:ext cx="3879386" cy="447998"/>
              <a:chOff x="3689700" y="1131764"/>
              <a:chExt cx="3879386" cy="447998"/>
            </a:xfrm>
          </p:grpSpPr>
          <p:sp>
            <p:nvSpPr>
              <p:cNvPr id="19" name="자유형 18"/>
              <p:cNvSpPr/>
              <p:nvPr/>
            </p:nvSpPr>
            <p:spPr>
              <a:xfrm>
                <a:off x="3689700" y="1131764"/>
                <a:ext cx="720896" cy="447998"/>
              </a:xfrm>
              <a:custGeom>
                <a:avLst/>
                <a:gdLst>
                  <a:gd name="connsiteX0" fmla="*/ 0 w 720896"/>
                  <a:gd name="connsiteY0" fmla="*/ 0 h 447998"/>
                  <a:gd name="connsiteX1" fmla="*/ 720896 w 720896"/>
                  <a:gd name="connsiteY1" fmla="*/ 0 h 447998"/>
                  <a:gd name="connsiteX2" fmla="*/ 720896 w 720896"/>
                  <a:gd name="connsiteY2" fmla="*/ 447998 h 447998"/>
                  <a:gd name="connsiteX3" fmla="*/ 0 w 720896"/>
                  <a:gd name="connsiteY3" fmla="*/ 447998 h 447998"/>
                  <a:gd name="connsiteX4" fmla="*/ 125266 w 720896"/>
                  <a:gd name="connsiteY4" fmla="*/ 212008 h 447998"/>
                  <a:gd name="connsiteX5" fmla="*/ 0 w 720896"/>
                  <a:gd name="connsiteY5" fmla="*/ 0 h 447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20896" h="447998">
                    <a:moveTo>
                      <a:pt x="0" y="0"/>
                    </a:moveTo>
                    <a:lnTo>
                      <a:pt x="720896" y="0"/>
                    </a:lnTo>
                    <a:lnTo>
                      <a:pt x="720896" y="447998"/>
                    </a:lnTo>
                    <a:lnTo>
                      <a:pt x="0" y="447998"/>
                    </a:lnTo>
                    <a:lnTo>
                      <a:pt x="125266" y="21200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b="1" spc="-150">
                  <a:solidFill>
                    <a:schemeClr val="tx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0" name="자유형 19"/>
              <p:cNvSpPr/>
              <p:nvPr/>
            </p:nvSpPr>
            <p:spPr>
              <a:xfrm flipH="1">
                <a:off x="4400900" y="1131764"/>
                <a:ext cx="720896" cy="447998"/>
              </a:xfrm>
              <a:custGeom>
                <a:avLst/>
                <a:gdLst>
                  <a:gd name="connsiteX0" fmla="*/ 0 w 720896"/>
                  <a:gd name="connsiteY0" fmla="*/ 0 h 447998"/>
                  <a:gd name="connsiteX1" fmla="*/ 720896 w 720896"/>
                  <a:gd name="connsiteY1" fmla="*/ 0 h 447998"/>
                  <a:gd name="connsiteX2" fmla="*/ 720896 w 720896"/>
                  <a:gd name="connsiteY2" fmla="*/ 447998 h 447998"/>
                  <a:gd name="connsiteX3" fmla="*/ 0 w 720896"/>
                  <a:gd name="connsiteY3" fmla="*/ 447998 h 447998"/>
                  <a:gd name="connsiteX4" fmla="*/ 125266 w 720896"/>
                  <a:gd name="connsiteY4" fmla="*/ 212008 h 447998"/>
                  <a:gd name="connsiteX5" fmla="*/ 0 w 720896"/>
                  <a:gd name="connsiteY5" fmla="*/ 0 h 447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20896" h="447998">
                    <a:moveTo>
                      <a:pt x="0" y="0"/>
                    </a:moveTo>
                    <a:lnTo>
                      <a:pt x="720896" y="0"/>
                    </a:lnTo>
                    <a:lnTo>
                      <a:pt x="720896" y="447998"/>
                    </a:lnTo>
                    <a:lnTo>
                      <a:pt x="0" y="447998"/>
                    </a:lnTo>
                    <a:lnTo>
                      <a:pt x="125266" y="21200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b="1" spc="-150">
                  <a:solidFill>
                    <a:schemeClr val="tx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5" name="자유형 24"/>
              <p:cNvSpPr/>
              <p:nvPr/>
            </p:nvSpPr>
            <p:spPr>
              <a:xfrm flipH="1">
                <a:off x="4889850" y="1131764"/>
                <a:ext cx="720896" cy="447998"/>
              </a:xfrm>
              <a:custGeom>
                <a:avLst/>
                <a:gdLst>
                  <a:gd name="connsiteX0" fmla="*/ 0 w 720896"/>
                  <a:gd name="connsiteY0" fmla="*/ 0 h 447998"/>
                  <a:gd name="connsiteX1" fmla="*/ 720896 w 720896"/>
                  <a:gd name="connsiteY1" fmla="*/ 0 h 447998"/>
                  <a:gd name="connsiteX2" fmla="*/ 720896 w 720896"/>
                  <a:gd name="connsiteY2" fmla="*/ 447998 h 447998"/>
                  <a:gd name="connsiteX3" fmla="*/ 0 w 720896"/>
                  <a:gd name="connsiteY3" fmla="*/ 447998 h 447998"/>
                  <a:gd name="connsiteX4" fmla="*/ 125266 w 720896"/>
                  <a:gd name="connsiteY4" fmla="*/ 212008 h 447998"/>
                  <a:gd name="connsiteX5" fmla="*/ 0 w 720896"/>
                  <a:gd name="connsiteY5" fmla="*/ 0 h 447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20896" h="447998">
                    <a:moveTo>
                      <a:pt x="0" y="0"/>
                    </a:moveTo>
                    <a:lnTo>
                      <a:pt x="720896" y="0"/>
                    </a:lnTo>
                    <a:lnTo>
                      <a:pt x="720896" y="447998"/>
                    </a:lnTo>
                    <a:lnTo>
                      <a:pt x="0" y="447998"/>
                    </a:lnTo>
                    <a:lnTo>
                      <a:pt x="125266" y="21200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b="1" spc="-150">
                  <a:solidFill>
                    <a:schemeClr val="tx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35" name="자유형 34"/>
              <p:cNvSpPr/>
              <p:nvPr/>
            </p:nvSpPr>
            <p:spPr>
              <a:xfrm flipH="1">
                <a:off x="5362290" y="1131764"/>
                <a:ext cx="720896" cy="447998"/>
              </a:xfrm>
              <a:custGeom>
                <a:avLst/>
                <a:gdLst>
                  <a:gd name="connsiteX0" fmla="*/ 0 w 720896"/>
                  <a:gd name="connsiteY0" fmla="*/ 0 h 447998"/>
                  <a:gd name="connsiteX1" fmla="*/ 720896 w 720896"/>
                  <a:gd name="connsiteY1" fmla="*/ 0 h 447998"/>
                  <a:gd name="connsiteX2" fmla="*/ 720896 w 720896"/>
                  <a:gd name="connsiteY2" fmla="*/ 447998 h 447998"/>
                  <a:gd name="connsiteX3" fmla="*/ 0 w 720896"/>
                  <a:gd name="connsiteY3" fmla="*/ 447998 h 447998"/>
                  <a:gd name="connsiteX4" fmla="*/ 125266 w 720896"/>
                  <a:gd name="connsiteY4" fmla="*/ 212008 h 447998"/>
                  <a:gd name="connsiteX5" fmla="*/ 0 w 720896"/>
                  <a:gd name="connsiteY5" fmla="*/ 0 h 447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20896" h="447998">
                    <a:moveTo>
                      <a:pt x="0" y="0"/>
                    </a:moveTo>
                    <a:lnTo>
                      <a:pt x="720896" y="0"/>
                    </a:lnTo>
                    <a:lnTo>
                      <a:pt x="720896" y="447998"/>
                    </a:lnTo>
                    <a:lnTo>
                      <a:pt x="0" y="447998"/>
                    </a:lnTo>
                    <a:lnTo>
                      <a:pt x="125266" y="21200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b="1" spc="-150">
                  <a:solidFill>
                    <a:schemeClr val="tx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49" name="자유형 48"/>
              <p:cNvSpPr/>
              <p:nvPr/>
            </p:nvSpPr>
            <p:spPr>
              <a:xfrm flipH="1">
                <a:off x="5857590" y="1131764"/>
                <a:ext cx="720896" cy="447998"/>
              </a:xfrm>
              <a:custGeom>
                <a:avLst/>
                <a:gdLst>
                  <a:gd name="connsiteX0" fmla="*/ 0 w 720896"/>
                  <a:gd name="connsiteY0" fmla="*/ 0 h 447998"/>
                  <a:gd name="connsiteX1" fmla="*/ 720896 w 720896"/>
                  <a:gd name="connsiteY1" fmla="*/ 0 h 447998"/>
                  <a:gd name="connsiteX2" fmla="*/ 720896 w 720896"/>
                  <a:gd name="connsiteY2" fmla="*/ 447998 h 447998"/>
                  <a:gd name="connsiteX3" fmla="*/ 0 w 720896"/>
                  <a:gd name="connsiteY3" fmla="*/ 447998 h 447998"/>
                  <a:gd name="connsiteX4" fmla="*/ 125266 w 720896"/>
                  <a:gd name="connsiteY4" fmla="*/ 212008 h 447998"/>
                  <a:gd name="connsiteX5" fmla="*/ 0 w 720896"/>
                  <a:gd name="connsiteY5" fmla="*/ 0 h 447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20896" h="447998">
                    <a:moveTo>
                      <a:pt x="0" y="0"/>
                    </a:moveTo>
                    <a:lnTo>
                      <a:pt x="720896" y="0"/>
                    </a:lnTo>
                    <a:lnTo>
                      <a:pt x="720896" y="447998"/>
                    </a:lnTo>
                    <a:lnTo>
                      <a:pt x="0" y="447998"/>
                    </a:lnTo>
                    <a:lnTo>
                      <a:pt x="125266" y="21200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b="1" spc="-150">
                  <a:solidFill>
                    <a:schemeClr val="tx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50" name="자유형 49"/>
              <p:cNvSpPr/>
              <p:nvPr/>
            </p:nvSpPr>
            <p:spPr>
              <a:xfrm flipH="1">
                <a:off x="6352890" y="1131764"/>
                <a:ext cx="720896" cy="447998"/>
              </a:xfrm>
              <a:custGeom>
                <a:avLst/>
                <a:gdLst>
                  <a:gd name="connsiteX0" fmla="*/ 0 w 720896"/>
                  <a:gd name="connsiteY0" fmla="*/ 0 h 447998"/>
                  <a:gd name="connsiteX1" fmla="*/ 720896 w 720896"/>
                  <a:gd name="connsiteY1" fmla="*/ 0 h 447998"/>
                  <a:gd name="connsiteX2" fmla="*/ 720896 w 720896"/>
                  <a:gd name="connsiteY2" fmla="*/ 447998 h 447998"/>
                  <a:gd name="connsiteX3" fmla="*/ 0 w 720896"/>
                  <a:gd name="connsiteY3" fmla="*/ 447998 h 447998"/>
                  <a:gd name="connsiteX4" fmla="*/ 125266 w 720896"/>
                  <a:gd name="connsiteY4" fmla="*/ 212008 h 447998"/>
                  <a:gd name="connsiteX5" fmla="*/ 0 w 720896"/>
                  <a:gd name="connsiteY5" fmla="*/ 0 h 447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20896" h="447998">
                    <a:moveTo>
                      <a:pt x="0" y="0"/>
                    </a:moveTo>
                    <a:lnTo>
                      <a:pt x="720896" y="0"/>
                    </a:lnTo>
                    <a:lnTo>
                      <a:pt x="720896" y="447998"/>
                    </a:lnTo>
                    <a:lnTo>
                      <a:pt x="0" y="447998"/>
                    </a:lnTo>
                    <a:lnTo>
                      <a:pt x="125266" y="21200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b="1" spc="-150">
                  <a:solidFill>
                    <a:schemeClr val="tx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51" name="자유형 50"/>
              <p:cNvSpPr/>
              <p:nvPr/>
            </p:nvSpPr>
            <p:spPr>
              <a:xfrm flipH="1">
                <a:off x="6848190" y="1131764"/>
                <a:ext cx="720896" cy="447998"/>
              </a:xfrm>
              <a:custGeom>
                <a:avLst/>
                <a:gdLst>
                  <a:gd name="connsiteX0" fmla="*/ 0 w 720896"/>
                  <a:gd name="connsiteY0" fmla="*/ 0 h 447998"/>
                  <a:gd name="connsiteX1" fmla="*/ 720896 w 720896"/>
                  <a:gd name="connsiteY1" fmla="*/ 0 h 447998"/>
                  <a:gd name="connsiteX2" fmla="*/ 720896 w 720896"/>
                  <a:gd name="connsiteY2" fmla="*/ 447998 h 447998"/>
                  <a:gd name="connsiteX3" fmla="*/ 0 w 720896"/>
                  <a:gd name="connsiteY3" fmla="*/ 447998 h 447998"/>
                  <a:gd name="connsiteX4" fmla="*/ 125266 w 720896"/>
                  <a:gd name="connsiteY4" fmla="*/ 212008 h 447998"/>
                  <a:gd name="connsiteX5" fmla="*/ 0 w 720896"/>
                  <a:gd name="connsiteY5" fmla="*/ 0 h 447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20896" h="447998">
                    <a:moveTo>
                      <a:pt x="0" y="0"/>
                    </a:moveTo>
                    <a:lnTo>
                      <a:pt x="720896" y="0"/>
                    </a:lnTo>
                    <a:lnTo>
                      <a:pt x="720896" y="447998"/>
                    </a:lnTo>
                    <a:lnTo>
                      <a:pt x="0" y="447998"/>
                    </a:lnTo>
                    <a:lnTo>
                      <a:pt x="125266" y="21200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b="1" spc="-150">
                  <a:solidFill>
                    <a:schemeClr val="tx1"/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53" name="TextBox 52"/>
            <p:cNvSpPr txBox="1"/>
            <p:nvPr/>
          </p:nvSpPr>
          <p:spPr>
            <a:xfrm>
              <a:off x="3255211" y="1124931"/>
              <a:ext cx="4577080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 fontAlgn="ctr" latinLnBrk="0"/>
              <a:r>
                <a:rPr lang="ko-KR" altLang="en-US" sz="2400" b="1" spc="-150" dirty="0">
                  <a:solidFill>
                    <a:prstClr val="white"/>
                  </a:solidFill>
                  <a:latin typeface="+mj-ea"/>
                  <a:ea typeface="+mj-ea"/>
                </a:rPr>
                <a:t>사이버 폭력 </a:t>
              </a:r>
              <a:r>
                <a:rPr lang="ko-KR" altLang="en-US" sz="2400" b="1" spc="-150" dirty="0" smtClean="0">
                  <a:solidFill>
                    <a:prstClr val="white"/>
                  </a:solidFill>
                  <a:latin typeface="+mj-ea"/>
                  <a:ea typeface="+mj-ea"/>
                </a:rPr>
                <a:t>인식 </a:t>
              </a:r>
              <a:r>
                <a:rPr lang="ko-KR" altLang="en-US" sz="2400" b="1" spc="-150" dirty="0">
                  <a:solidFill>
                    <a:prstClr val="white"/>
                  </a:solidFill>
                  <a:latin typeface="+mj-ea"/>
                  <a:ea typeface="+mj-ea"/>
                </a:rPr>
                <a:t>및 대처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56504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그림 39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5788720"/>
          </a:xfrm>
          <a:prstGeom prst="rect">
            <a:avLst/>
          </a:prstGeom>
        </p:spPr>
      </p:pic>
      <p:sp>
        <p:nvSpPr>
          <p:cNvPr id="30" name="직사각형 29"/>
          <p:cNvSpPr/>
          <p:nvPr/>
        </p:nvSpPr>
        <p:spPr>
          <a:xfrm>
            <a:off x="0" y="2201594"/>
            <a:ext cx="10693400" cy="3172264"/>
          </a:xfrm>
          <a:prstGeom prst="rect">
            <a:avLst/>
          </a:prstGeom>
          <a:solidFill>
            <a:srgbClr val="0269B3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latinLnBrk="0"/>
            <a:endParaRPr lang="ko-KR" altLang="en-US" sz="2400" b="1" spc="-150">
              <a:ln>
                <a:solidFill>
                  <a:schemeClr val="tx1">
                    <a:lumMod val="50000"/>
                    <a:lumOff val="50000"/>
                    <a:alpha val="0"/>
                  </a:schemeClr>
                </a:solidFill>
              </a:ln>
              <a:solidFill>
                <a:srgbClr val="FFC000"/>
              </a:solidFill>
              <a:latin typeface="+mj-ea"/>
              <a:ea typeface="+mj-ea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846" b="2071"/>
          <a:stretch/>
        </p:blipFill>
        <p:spPr>
          <a:xfrm>
            <a:off x="0" y="4803113"/>
            <a:ext cx="10690138" cy="1808703"/>
          </a:xfrm>
          <a:prstGeom prst="rect">
            <a:avLst/>
          </a:prstGeom>
        </p:spPr>
      </p:pic>
      <p:grpSp>
        <p:nvGrpSpPr>
          <p:cNvPr id="4" name="그룹 3"/>
          <p:cNvGrpSpPr/>
          <p:nvPr/>
        </p:nvGrpSpPr>
        <p:grpSpPr>
          <a:xfrm>
            <a:off x="467819" y="2919047"/>
            <a:ext cx="9790773" cy="3237848"/>
            <a:chOff x="467819" y="2919047"/>
            <a:chExt cx="9790773" cy="3237848"/>
          </a:xfrm>
        </p:grpSpPr>
        <p:grpSp>
          <p:nvGrpSpPr>
            <p:cNvPr id="19" name="그룹 18"/>
            <p:cNvGrpSpPr/>
            <p:nvPr/>
          </p:nvGrpSpPr>
          <p:grpSpPr>
            <a:xfrm>
              <a:off x="467819" y="2919047"/>
              <a:ext cx="2867858" cy="3237848"/>
              <a:chOff x="525702" y="3235569"/>
              <a:chExt cx="2867858" cy="2921325"/>
            </a:xfrm>
          </p:grpSpPr>
          <p:sp>
            <p:nvSpPr>
              <p:cNvPr id="3" name="모서리가 둥근 직사각형 2"/>
              <p:cNvSpPr/>
              <p:nvPr/>
            </p:nvSpPr>
            <p:spPr>
              <a:xfrm>
                <a:off x="525702" y="3235569"/>
                <a:ext cx="2867858" cy="2921325"/>
              </a:xfrm>
              <a:prstGeom prst="roundRect">
                <a:avLst>
                  <a:gd name="adj" fmla="val 7806"/>
                </a:avLst>
              </a:prstGeom>
              <a:solidFill>
                <a:schemeClr val="bg1"/>
              </a:solidFill>
              <a:ln w="28575">
                <a:solidFill>
                  <a:srgbClr val="0269B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atin typeface="+mj-ea"/>
                  <a:ea typeface="+mj-ea"/>
                </a:endParaRPr>
              </a:p>
            </p:txBody>
          </p:sp>
          <p:sp>
            <p:nvSpPr>
              <p:cNvPr id="13" name="모서리가 둥근 직사각형 12"/>
              <p:cNvSpPr/>
              <p:nvPr/>
            </p:nvSpPr>
            <p:spPr>
              <a:xfrm>
                <a:off x="655556" y="3387315"/>
                <a:ext cx="2608150" cy="679740"/>
              </a:xfrm>
              <a:prstGeom prst="roundRect">
                <a:avLst/>
              </a:prstGeom>
              <a:solidFill>
                <a:srgbClr val="0269B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ctr" latinLnBrk="0"/>
                <a:r>
                  <a:rPr lang="ko-KR" altLang="en-US" sz="3200" b="1" spc="-150" dirty="0" smtClean="0">
                    <a:solidFill>
                      <a:schemeClr val="bg1"/>
                    </a:solidFill>
                    <a:latin typeface="+mj-ea"/>
                    <a:ea typeface="+mj-ea"/>
                  </a:rPr>
                  <a:t>수업 열기</a:t>
                </a:r>
                <a:endParaRPr lang="ko-KR" altLang="en-US" sz="3200" b="1" spc="-15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704651" y="4107142"/>
                <a:ext cx="2667932" cy="474675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spAutoFit/>
              </a:bodyPr>
              <a:lstStyle/>
              <a:p>
                <a:pPr latinLnBrk="0">
                  <a:lnSpc>
                    <a:spcPct val="110000"/>
                  </a:lnSpc>
                  <a:spcBef>
                    <a:spcPts val="100"/>
                  </a:spcBef>
                  <a:spcAft>
                    <a:spcPts val="100"/>
                  </a:spcAft>
                </a:pPr>
                <a:r>
                  <a:rPr lang="ko-KR" altLang="en-US" sz="2800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black"/>
                    </a:solidFill>
                    <a:latin typeface="+mj-ea"/>
                    <a:ea typeface="+mj-ea"/>
                    <a:cs typeface="KoPubWorld돋움체 Bold" panose="00000800000000000000" pitchFamily="2" charset="-127"/>
                  </a:rPr>
                  <a:t>그림책 소개</a:t>
                </a:r>
              </a:p>
            </p:txBody>
          </p:sp>
        </p:grpSp>
        <p:grpSp>
          <p:nvGrpSpPr>
            <p:cNvPr id="20" name="그룹 19"/>
            <p:cNvGrpSpPr/>
            <p:nvPr/>
          </p:nvGrpSpPr>
          <p:grpSpPr>
            <a:xfrm>
              <a:off x="3929276" y="2919047"/>
              <a:ext cx="2867858" cy="3237848"/>
              <a:chOff x="525702" y="3235569"/>
              <a:chExt cx="2867858" cy="2921325"/>
            </a:xfrm>
          </p:grpSpPr>
          <p:sp>
            <p:nvSpPr>
              <p:cNvPr id="21" name="모서리가 둥근 직사각형 20"/>
              <p:cNvSpPr/>
              <p:nvPr/>
            </p:nvSpPr>
            <p:spPr>
              <a:xfrm>
                <a:off x="525702" y="3235569"/>
                <a:ext cx="2867858" cy="2921325"/>
              </a:xfrm>
              <a:prstGeom prst="roundRect">
                <a:avLst>
                  <a:gd name="adj" fmla="val 7806"/>
                </a:avLst>
              </a:prstGeom>
              <a:solidFill>
                <a:schemeClr val="bg1"/>
              </a:solidFill>
              <a:ln w="28575">
                <a:solidFill>
                  <a:srgbClr val="5CAA0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atin typeface="+mj-ea"/>
                  <a:ea typeface="+mj-ea"/>
                </a:endParaRPr>
              </a:p>
            </p:txBody>
          </p:sp>
          <p:sp>
            <p:nvSpPr>
              <p:cNvPr id="22" name="모서리가 둥근 직사각형 21"/>
              <p:cNvSpPr/>
              <p:nvPr/>
            </p:nvSpPr>
            <p:spPr>
              <a:xfrm>
                <a:off x="655556" y="3387315"/>
                <a:ext cx="2608150" cy="679740"/>
              </a:xfrm>
              <a:prstGeom prst="roundRect">
                <a:avLst/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ctr" latinLnBrk="0"/>
                <a:r>
                  <a:rPr lang="ko-KR" altLang="en-US" sz="3200" b="1" spc="-150" dirty="0" smtClean="0">
                    <a:solidFill>
                      <a:schemeClr val="bg1"/>
                    </a:solidFill>
                    <a:latin typeface="+mj-ea"/>
                    <a:ea typeface="+mj-ea"/>
                  </a:rPr>
                  <a:t>활동하기</a:t>
                </a:r>
                <a:endParaRPr lang="ko-KR" altLang="en-US" sz="3200" b="1" spc="-15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704651" y="4107141"/>
                <a:ext cx="2559055" cy="1780740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spAutoFit/>
              </a:bodyPr>
              <a:lstStyle/>
              <a:p>
                <a:pPr latinLnBrk="0">
                  <a:lnSpc>
                    <a:spcPct val="110000"/>
                  </a:lnSpc>
                  <a:spcBef>
                    <a:spcPts val="100"/>
                  </a:spcBef>
                  <a:spcAft>
                    <a:spcPts val="100"/>
                  </a:spcAft>
                </a:pPr>
                <a:r>
                  <a:rPr lang="ko-KR" altLang="en-US" sz="2800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black"/>
                    </a:solidFill>
                    <a:latin typeface="+mj-ea"/>
                    <a:ea typeface="+mj-ea"/>
                    <a:cs typeface="KoPubWorld돋움체 Bold" panose="00000800000000000000" pitchFamily="2" charset="-127"/>
                  </a:rPr>
                  <a:t>개인별 </a:t>
                </a:r>
                <a:r>
                  <a:rPr lang="ko-KR" altLang="en-US" sz="2800" spc="-150" dirty="0" smtClean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black"/>
                    </a:solidFill>
                    <a:latin typeface="+mj-ea"/>
                    <a:ea typeface="+mj-ea"/>
                    <a:cs typeface="KoPubWorld돋움체 Bold" panose="00000800000000000000" pitchFamily="2" charset="-127"/>
                  </a:rPr>
                  <a:t>질문 만들기</a:t>
                </a:r>
                <a:r>
                  <a:rPr lang="en-US" altLang="ko-KR" sz="2800" spc="-150" dirty="0" smtClean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black"/>
                    </a:solidFill>
                    <a:latin typeface="+mj-ea"/>
                    <a:ea typeface="+mj-ea"/>
                    <a:cs typeface="KoPubWorld돋움체 Bold" panose="00000800000000000000" pitchFamily="2" charset="-127"/>
                  </a:rPr>
                  <a:t>, </a:t>
                </a:r>
              </a:p>
              <a:p>
                <a:pPr latinLnBrk="0">
                  <a:lnSpc>
                    <a:spcPct val="110000"/>
                  </a:lnSpc>
                  <a:spcBef>
                    <a:spcPts val="100"/>
                  </a:spcBef>
                  <a:spcAft>
                    <a:spcPts val="100"/>
                  </a:spcAft>
                </a:pPr>
                <a:r>
                  <a:rPr lang="ko-KR" altLang="en-US" sz="2800" spc="-150" dirty="0" err="1" smtClean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black"/>
                    </a:solidFill>
                    <a:latin typeface="+mj-ea"/>
                    <a:ea typeface="+mj-ea"/>
                    <a:cs typeface="KoPubWorld돋움체 Bold" panose="00000800000000000000" pitchFamily="2" charset="-127"/>
                  </a:rPr>
                  <a:t>모둠별</a:t>
                </a:r>
                <a:r>
                  <a:rPr lang="ko-KR" altLang="en-US" sz="2800" spc="-150" dirty="0" smtClean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black"/>
                    </a:solidFill>
                    <a:latin typeface="+mj-ea"/>
                    <a:ea typeface="+mj-ea"/>
                    <a:cs typeface="KoPubWorld돋움체 Bold" panose="00000800000000000000" pitchFamily="2" charset="-127"/>
                  </a:rPr>
                  <a:t> 다짐 제안하기 </a:t>
                </a:r>
                <a:endParaRPr lang="ko-KR" altLang="en-US" sz="2800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black"/>
                  </a:solidFill>
                  <a:latin typeface="+mj-ea"/>
                  <a:ea typeface="+mj-ea"/>
                  <a:cs typeface="KoPubWorld돋움체 Bold" panose="00000800000000000000" pitchFamily="2" charset="-127"/>
                </a:endParaRPr>
              </a:p>
            </p:txBody>
          </p:sp>
        </p:grpSp>
        <p:grpSp>
          <p:nvGrpSpPr>
            <p:cNvPr id="24" name="그룹 23"/>
            <p:cNvGrpSpPr/>
            <p:nvPr/>
          </p:nvGrpSpPr>
          <p:grpSpPr>
            <a:xfrm>
              <a:off x="7390734" y="2919047"/>
              <a:ext cx="2867858" cy="3237848"/>
              <a:chOff x="525702" y="3235569"/>
              <a:chExt cx="2867858" cy="2921325"/>
            </a:xfrm>
          </p:grpSpPr>
          <p:sp>
            <p:nvSpPr>
              <p:cNvPr id="25" name="모서리가 둥근 직사각형 24"/>
              <p:cNvSpPr/>
              <p:nvPr/>
            </p:nvSpPr>
            <p:spPr>
              <a:xfrm>
                <a:off x="525702" y="3235569"/>
                <a:ext cx="2867858" cy="2921325"/>
              </a:xfrm>
              <a:prstGeom prst="roundRect">
                <a:avLst>
                  <a:gd name="adj" fmla="val 7806"/>
                </a:avLst>
              </a:prstGeom>
              <a:solidFill>
                <a:schemeClr val="bg1"/>
              </a:solidFill>
              <a:ln w="28575">
                <a:solidFill>
                  <a:srgbClr val="9B85B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atin typeface="+mj-ea"/>
                  <a:ea typeface="+mj-ea"/>
                </a:endParaRPr>
              </a:p>
            </p:txBody>
          </p:sp>
          <p:sp>
            <p:nvSpPr>
              <p:cNvPr id="26" name="모서리가 둥근 직사각형 25"/>
              <p:cNvSpPr/>
              <p:nvPr/>
            </p:nvSpPr>
            <p:spPr>
              <a:xfrm>
                <a:off x="655556" y="3387315"/>
                <a:ext cx="2608150" cy="679740"/>
              </a:xfrm>
              <a:prstGeom prst="roundRect">
                <a:avLst/>
              </a:prstGeom>
              <a:solidFill>
                <a:srgbClr val="9B85B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ctr" latinLnBrk="0"/>
                <a:r>
                  <a:rPr lang="ko-KR" altLang="en-US" sz="3200" b="1" spc="-150" dirty="0" smtClean="0">
                    <a:solidFill>
                      <a:schemeClr val="bg1"/>
                    </a:solidFill>
                    <a:latin typeface="+mj-ea"/>
                    <a:ea typeface="+mj-ea"/>
                  </a:rPr>
                  <a:t>실천하기</a:t>
                </a:r>
                <a:endParaRPr lang="ko-KR" altLang="en-US" sz="3200" b="1" spc="-15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704651" y="4107142"/>
                <a:ext cx="2559055" cy="902317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spAutoFit/>
              </a:bodyPr>
              <a:lstStyle/>
              <a:p>
                <a:pPr latinLnBrk="0">
                  <a:lnSpc>
                    <a:spcPct val="110000"/>
                  </a:lnSpc>
                  <a:spcBef>
                    <a:spcPts val="100"/>
                  </a:spcBef>
                  <a:spcAft>
                    <a:spcPts val="100"/>
                  </a:spcAft>
                </a:pPr>
                <a:r>
                  <a:rPr lang="ko-KR" altLang="en-US" sz="2800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black"/>
                    </a:solidFill>
                    <a:latin typeface="+mj-ea"/>
                    <a:ea typeface="+mj-ea"/>
                    <a:cs typeface="KoPubWorld돋움체 Bold" panose="00000800000000000000" pitchFamily="2" charset="-127"/>
                  </a:rPr>
                  <a:t>활동 소감 나누기</a:t>
                </a:r>
              </a:p>
            </p:txBody>
          </p:sp>
        </p:grpSp>
      </p:grpSp>
      <p:grpSp>
        <p:nvGrpSpPr>
          <p:cNvPr id="36" name="그룹 35"/>
          <p:cNvGrpSpPr/>
          <p:nvPr/>
        </p:nvGrpSpPr>
        <p:grpSpPr>
          <a:xfrm>
            <a:off x="399424" y="2379294"/>
            <a:ext cx="4765794" cy="430887"/>
            <a:chOff x="399424" y="2379294"/>
            <a:chExt cx="4765794" cy="430887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833579" y="2379294"/>
              <a:ext cx="4331639" cy="430887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800" b="1" spc="-150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0269B3"/>
                  </a:solidFill>
                  <a:latin typeface="+mj-ea"/>
                  <a:ea typeface="+mj-ea"/>
                </a:rPr>
                <a:t>활동 </a:t>
              </a:r>
              <a:r>
                <a:rPr kumimoji="1" lang="ko-KR" altLang="en-US" sz="28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0269B3"/>
                  </a:solidFill>
                  <a:latin typeface="+mj-ea"/>
                  <a:ea typeface="+mj-ea"/>
                </a:rPr>
                <a:t>순서</a:t>
              </a:r>
            </a:p>
          </p:txBody>
        </p:sp>
        <p:sp>
          <p:nvSpPr>
            <p:cNvPr id="35" name="Freeform 49">
              <a:extLst>
                <a:ext uri="{FF2B5EF4-FFF2-40B4-BE49-F238E27FC236}">
                  <a16:creationId xmlns:a16="http://schemas.microsoft.com/office/drawing/2014/main" id="{F4360E9E-BBC3-4B3B-8C82-FFC1B136B1C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9424" y="2442451"/>
              <a:ext cx="383625" cy="305940"/>
            </a:xfrm>
            <a:custGeom>
              <a:avLst/>
              <a:gdLst>
                <a:gd name="T0" fmla="*/ 72 w 320"/>
                <a:gd name="T1" fmla="*/ 68 h 232"/>
                <a:gd name="T2" fmla="*/ 114 w 320"/>
                <a:gd name="T3" fmla="*/ 196 h 232"/>
                <a:gd name="T4" fmla="*/ 238 w 320"/>
                <a:gd name="T5" fmla="*/ 0 h 232"/>
                <a:gd name="T6" fmla="*/ 320 w 320"/>
                <a:gd name="T7" fmla="*/ 0 h 232"/>
                <a:gd name="T8" fmla="*/ 114 w 320"/>
                <a:gd name="T9" fmla="*/ 232 h 232"/>
                <a:gd name="T10" fmla="*/ 0 w 320"/>
                <a:gd name="T11" fmla="*/ 68 h 232"/>
                <a:gd name="T12" fmla="*/ 72 w 320"/>
                <a:gd name="T13" fmla="*/ 68 h 232"/>
                <a:gd name="T14" fmla="*/ 72 w 320"/>
                <a:gd name="T15" fmla="*/ 68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0" h="232">
                  <a:moveTo>
                    <a:pt x="72" y="68"/>
                  </a:moveTo>
                  <a:lnTo>
                    <a:pt x="114" y="196"/>
                  </a:lnTo>
                  <a:lnTo>
                    <a:pt x="238" y="0"/>
                  </a:lnTo>
                  <a:lnTo>
                    <a:pt x="320" y="0"/>
                  </a:lnTo>
                  <a:lnTo>
                    <a:pt x="114" y="232"/>
                  </a:lnTo>
                  <a:lnTo>
                    <a:pt x="0" y="68"/>
                  </a:lnTo>
                  <a:lnTo>
                    <a:pt x="72" y="68"/>
                  </a:lnTo>
                  <a:lnTo>
                    <a:pt x="72" y="68"/>
                  </a:lnTo>
                  <a:close/>
                </a:path>
              </a:pathLst>
            </a:custGeom>
            <a:solidFill>
              <a:srgbClr val="0269B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b="1" spc="-150" dirty="0">
                <a:solidFill>
                  <a:prstClr val="black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8CFDC420-5C58-4D28-95DA-836CB6B6779D}"/>
              </a:ext>
            </a:extLst>
          </p:cNvPr>
          <p:cNvSpPr txBox="1"/>
          <p:nvPr/>
        </p:nvSpPr>
        <p:spPr>
          <a:xfrm>
            <a:off x="467819" y="1249449"/>
            <a:ext cx="9774731" cy="88639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>
            <a:defPPr>
              <a:defRPr lang="ko-KR"/>
            </a:defPPr>
            <a:lvl1pPr fontAlgn="base" latinLnBrk="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 sz="240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KoPubWorld돋움체 Bold" panose="00000800000000000000" pitchFamily="2" charset="-127"/>
              </a:defRPr>
            </a:lvl1pPr>
          </a:lstStyle>
          <a:p>
            <a:r>
              <a:rPr lang="ko-KR" altLang="en-US" spc="-1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그림책을 </a:t>
            </a:r>
            <a:r>
              <a:rPr lang="ko-KR" altLang="en-US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읽고 개인 및 </a:t>
            </a:r>
            <a:r>
              <a:rPr lang="ko-KR" altLang="en-US" spc="-15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모둠</a:t>
            </a:r>
            <a:r>
              <a:rPr lang="ko-KR" altLang="en-US" spc="-1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활동을 </a:t>
            </a:r>
            <a:r>
              <a:rPr lang="ko-KR" altLang="en-US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경험하며 </a:t>
            </a:r>
            <a:r>
              <a:rPr lang="ko-KR" altLang="en-US" spc="-1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사이버폭력예방 역량을 </a:t>
            </a:r>
            <a:r>
              <a:rPr lang="ko-KR" altLang="en-US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키우고 이를 실천할 수 </a:t>
            </a:r>
            <a:r>
              <a:rPr lang="ko-KR" altLang="en-US" spc="-1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있다</a:t>
            </a:r>
            <a:r>
              <a:rPr lang="en-US" altLang="ko-KR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pc="-15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31" name="그룹 30"/>
          <p:cNvGrpSpPr/>
          <p:nvPr/>
        </p:nvGrpSpPr>
        <p:grpSpPr>
          <a:xfrm>
            <a:off x="399424" y="767370"/>
            <a:ext cx="4765794" cy="430887"/>
            <a:chOff x="399424" y="768542"/>
            <a:chExt cx="4765794" cy="430887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833579" y="768542"/>
              <a:ext cx="4331639" cy="430887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800" b="1" spc="-150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0269B3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활동 </a:t>
              </a:r>
              <a:r>
                <a:rPr kumimoji="1" lang="ko-KR" altLang="en-US" sz="28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0269B3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목표</a:t>
              </a:r>
            </a:p>
          </p:txBody>
        </p:sp>
        <p:sp>
          <p:nvSpPr>
            <p:cNvPr id="33" name="Freeform 49">
              <a:extLst>
                <a:ext uri="{FF2B5EF4-FFF2-40B4-BE49-F238E27FC236}">
                  <a16:creationId xmlns:a16="http://schemas.microsoft.com/office/drawing/2014/main" id="{F4360E9E-BBC3-4B3B-8C82-FFC1B136B1C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9424" y="817632"/>
              <a:ext cx="383625" cy="305940"/>
            </a:xfrm>
            <a:custGeom>
              <a:avLst/>
              <a:gdLst>
                <a:gd name="T0" fmla="*/ 72 w 320"/>
                <a:gd name="T1" fmla="*/ 68 h 232"/>
                <a:gd name="T2" fmla="*/ 114 w 320"/>
                <a:gd name="T3" fmla="*/ 196 h 232"/>
                <a:gd name="T4" fmla="*/ 238 w 320"/>
                <a:gd name="T5" fmla="*/ 0 h 232"/>
                <a:gd name="T6" fmla="*/ 320 w 320"/>
                <a:gd name="T7" fmla="*/ 0 h 232"/>
                <a:gd name="T8" fmla="*/ 114 w 320"/>
                <a:gd name="T9" fmla="*/ 232 h 232"/>
                <a:gd name="T10" fmla="*/ 0 w 320"/>
                <a:gd name="T11" fmla="*/ 68 h 232"/>
                <a:gd name="T12" fmla="*/ 72 w 320"/>
                <a:gd name="T13" fmla="*/ 68 h 232"/>
                <a:gd name="T14" fmla="*/ 72 w 320"/>
                <a:gd name="T15" fmla="*/ 68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0" h="232">
                  <a:moveTo>
                    <a:pt x="72" y="68"/>
                  </a:moveTo>
                  <a:lnTo>
                    <a:pt x="114" y="196"/>
                  </a:lnTo>
                  <a:lnTo>
                    <a:pt x="238" y="0"/>
                  </a:lnTo>
                  <a:lnTo>
                    <a:pt x="320" y="0"/>
                  </a:lnTo>
                  <a:lnTo>
                    <a:pt x="114" y="232"/>
                  </a:lnTo>
                  <a:lnTo>
                    <a:pt x="0" y="68"/>
                  </a:lnTo>
                  <a:lnTo>
                    <a:pt x="72" y="68"/>
                  </a:lnTo>
                  <a:lnTo>
                    <a:pt x="72" y="68"/>
                  </a:lnTo>
                  <a:close/>
                </a:path>
              </a:pathLst>
            </a:custGeom>
            <a:solidFill>
              <a:srgbClr val="0269B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b="1" spc="-150" dirty="0">
                <a:solidFill>
                  <a:prstClr val="black"/>
                </a:solidFill>
                <a:latin typeface="KoPubDotum Medium Regular" panose="02020603020101020101" pitchFamily="18" charset="-127"/>
                <a:ea typeface="KoPubDotum Medium Regular" panose="02020603020101020101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14992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직사각형 176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037A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/>
          </a:p>
        </p:txBody>
      </p:sp>
      <p:sp>
        <p:nvSpPr>
          <p:cNvPr id="105" name="직사각형 104"/>
          <p:cNvSpPr/>
          <p:nvPr/>
        </p:nvSpPr>
        <p:spPr>
          <a:xfrm>
            <a:off x="1228726" y="618696"/>
            <a:ext cx="9464674" cy="561768"/>
          </a:xfrm>
          <a:prstGeom prst="rect">
            <a:avLst/>
          </a:prstGeom>
          <a:gradFill>
            <a:gsLst>
              <a:gs pos="31000">
                <a:srgbClr val="FFFFFF">
                  <a:alpha val="50000"/>
                </a:srgb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grpSp>
        <p:nvGrpSpPr>
          <p:cNvPr id="106" name="그룹 105"/>
          <p:cNvGrpSpPr/>
          <p:nvPr/>
        </p:nvGrpSpPr>
        <p:grpSpPr>
          <a:xfrm>
            <a:off x="1" y="618696"/>
            <a:ext cx="1890638" cy="561768"/>
            <a:chOff x="1" y="504396"/>
            <a:chExt cx="1890638" cy="561768"/>
          </a:xfrm>
        </p:grpSpPr>
        <p:sp>
          <p:nvSpPr>
            <p:cNvPr id="107" name="직사각형 106"/>
            <p:cNvSpPr/>
            <p:nvPr/>
          </p:nvSpPr>
          <p:spPr>
            <a:xfrm>
              <a:off x="1" y="504396"/>
              <a:ext cx="1133474" cy="561768"/>
            </a:xfrm>
            <a:prstGeom prst="rect">
              <a:avLst/>
            </a:prstGeom>
            <a:solidFill>
              <a:srgbClr val="0269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108" name="모서리가 둥근 직사각형 107"/>
            <p:cNvSpPr/>
            <p:nvPr/>
          </p:nvSpPr>
          <p:spPr>
            <a:xfrm>
              <a:off x="757165" y="504396"/>
              <a:ext cx="1133474" cy="561768"/>
            </a:xfrm>
            <a:prstGeom prst="roundRect">
              <a:avLst>
                <a:gd name="adj" fmla="val 50000"/>
              </a:avLst>
            </a:prstGeom>
            <a:solidFill>
              <a:srgbClr val="0269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234132" y="600615"/>
              <a:ext cx="1320093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400" b="1" spc="-100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수업 열기</a:t>
              </a:r>
              <a:endParaRPr kumimoji="1" lang="ko-KR" altLang="en-US" sz="2400" b="1" spc="-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110" name="TextBox 109">
            <a:extLst>
              <a:ext uri="{FF2B5EF4-FFF2-40B4-BE49-F238E27FC236}">
                <a16:creationId xmlns:a16="http://schemas.microsoft.com/office/drawing/2014/main" id="{8CFDC420-5C58-4D28-95DA-836CB6B6779D}"/>
              </a:ext>
            </a:extLst>
          </p:cNvPr>
          <p:cNvSpPr txBox="1"/>
          <p:nvPr/>
        </p:nvSpPr>
        <p:spPr>
          <a:xfrm>
            <a:off x="1994163" y="714914"/>
            <a:ext cx="8368279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fontAlgn="base" latinLnBrk="0">
              <a:spcBef>
                <a:spcPts val="100"/>
              </a:spcBef>
              <a:spcAft>
                <a:spcPts val="300"/>
              </a:spcAft>
            </a:pPr>
            <a:r>
              <a:rPr kumimoji="1" lang="ko-KR" altLang="en-US" sz="2400" b="1" spc="-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269B3"/>
                </a:solidFill>
                <a:latin typeface="맑은 고딕" panose="020B0503020000020004" pitchFamily="50" charset="-127"/>
              </a:rPr>
              <a:t>▶ </a:t>
            </a:r>
            <a:r>
              <a:rPr kumimoji="1" lang="ko-KR" altLang="en-US" sz="2400" b="1" spc="-10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269B3"/>
                </a:solidFill>
                <a:latin typeface="맑은 고딕" panose="020B0503020000020004" pitchFamily="50" charset="-127"/>
              </a:rPr>
              <a:t>그림책 </a:t>
            </a:r>
            <a:r>
              <a:rPr kumimoji="1" lang="ko-KR" altLang="en-US" sz="2400" b="1" spc="-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269B3"/>
                </a:solidFill>
                <a:latin typeface="맑은 고딕" panose="020B0503020000020004" pitchFamily="50" charset="-127"/>
              </a:rPr>
              <a:t>소개 </a:t>
            </a:r>
          </a:p>
        </p:txBody>
      </p:sp>
      <p:grpSp>
        <p:nvGrpSpPr>
          <p:cNvPr id="164" name="그룹 163"/>
          <p:cNvGrpSpPr/>
          <p:nvPr/>
        </p:nvGrpSpPr>
        <p:grpSpPr>
          <a:xfrm>
            <a:off x="329371" y="1243032"/>
            <a:ext cx="10031484" cy="5776888"/>
            <a:chOff x="329371" y="1243032"/>
            <a:chExt cx="10031484" cy="5776888"/>
          </a:xfrm>
        </p:grpSpPr>
        <p:grpSp>
          <p:nvGrpSpPr>
            <p:cNvPr id="165" name="그룹 164"/>
            <p:cNvGrpSpPr/>
            <p:nvPr/>
          </p:nvGrpSpPr>
          <p:grpSpPr>
            <a:xfrm>
              <a:off x="465455" y="1243032"/>
              <a:ext cx="9762490" cy="5636338"/>
              <a:chOff x="465455" y="1483144"/>
              <a:chExt cx="9762490" cy="5311820"/>
            </a:xfrm>
          </p:grpSpPr>
          <p:sp>
            <p:nvSpPr>
              <p:cNvPr id="167" name="모서리가 둥근 직사각형 166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/>
              </a:p>
            </p:txBody>
          </p:sp>
          <p:grpSp>
            <p:nvGrpSpPr>
              <p:cNvPr id="168" name="그룹 167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169" name="그룹 168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174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  <p:sp>
                <p:nvSpPr>
                  <p:cNvPr id="175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  <p:sp>
                <p:nvSpPr>
                  <p:cNvPr id="176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</p:grpSp>
            <p:grpSp>
              <p:nvGrpSpPr>
                <p:cNvPr id="170" name="그룹 169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171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  <p:sp>
                <p:nvSpPr>
                  <p:cNvPr id="172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  <p:sp>
                <p:nvSpPr>
                  <p:cNvPr id="173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</p:grpSp>
          </p:grpSp>
        </p:grpSp>
        <p:sp>
          <p:nvSpPr>
            <p:cNvPr id="166" name="모서리가 둥근 직사각형 165"/>
            <p:cNvSpPr/>
            <p:nvPr/>
          </p:nvSpPr>
          <p:spPr>
            <a:xfrm>
              <a:off x="329371" y="6790006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/>
            </a:p>
          </p:txBody>
        </p:sp>
      </p:grpSp>
      <p:grpSp>
        <p:nvGrpSpPr>
          <p:cNvPr id="178" name="그룹 177"/>
          <p:cNvGrpSpPr/>
          <p:nvPr/>
        </p:nvGrpSpPr>
        <p:grpSpPr>
          <a:xfrm>
            <a:off x="1171874" y="2093959"/>
            <a:ext cx="3771227" cy="2054403"/>
            <a:chOff x="450156" y="1423060"/>
            <a:chExt cx="5110029" cy="3202974"/>
          </a:xfrm>
        </p:grpSpPr>
        <p:sp>
          <p:nvSpPr>
            <p:cNvPr id="179" name="직사각형 178"/>
            <p:cNvSpPr/>
            <p:nvPr/>
          </p:nvSpPr>
          <p:spPr>
            <a:xfrm>
              <a:off x="1828054" y="3060551"/>
              <a:ext cx="1130032" cy="1565483"/>
            </a:xfrm>
            <a:prstGeom prst="rect">
              <a:avLst/>
            </a:prstGeom>
            <a:solidFill>
              <a:srgbClr val="EE6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180" name="직사각형 179"/>
            <p:cNvSpPr/>
            <p:nvPr/>
          </p:nvSpPr>
          <p:spPr>
            <a:xfrm>
              <a:off x="3052255" y="3060551"/>
              <a:ext cx="1130032" cy="1565483"/>
            </a:xfrm>
            <a:prstGeom prst="rect">
              <a:avLst/>
            </a:prstGeom>
            <a:solidFill>
              <a:srgbClr val="EE6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181" name="웃는 얼굴 180"/>
            <p:cNvSpPr/>
            <p:nvPr/>
          </p:nvSpPr>
          <p:spPr>
            <a:xfrm rot="5400000">
              <a:off x="445328" y="3364919"/>
              <a:ext cx="1105046" cy="1095390"/>
            </a:xfrm>
            <a:prstGeom prst="smileyFace">
              <a:avLst>
                <a:gd name="adj" fmla="val 4653"/>
              </a:avLst>
            </a:prstGeom>
            <a:solidFill>
              <a:schemeClr val="accent2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182" name="웃는 얼굴 181"/>
            <p:cNvSpPr/>
            <p:nvPr/>
          </p:nvSpPr>
          <p:spPr>
            <a:xfrm rot="16200000">
              <a:off x="4459966" y="3295596"/>
              <a:ext cx="1105046" cy="1095390"/>
            </a:xfrm>
            <a:prstGeom prst="smileyFace">
              <a:avLst>
                <a:gd name="adj" fmla="val 4653"/>
              </a:avLst>
            </a:prstGeom>
            <a:solidFill>
              <a:srgbClr val="5CAA0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183" name="직사각형 182"/>
            <p:cNvSpPr/>
            <p:nvPr/>
          </p:nvSpPr>
          <p:spPr>
            <a:xfrm>
              <a:off x="1828054" y="1423060"/>
              <a:ext cx="1130032" cy="1565483"/>
            </a:xfrm>
            <a:prstGeom prst="rect">
              <a:avLst/>
            </a:prstGeom>
            <a:solidFill>
              <a:srgbClr val="EE6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184" name="직사각형 183"/>
            <p:cNvSpPr/>
            <p:nvPr/>
          </p:nvSpPr>
          <p:spPr>
            <a:xfrm>
              <a:off x="3052255" y="1423060"/>
              <a:ext cx="1130032" cy="1565483"/>
            </a:xfrm>
            <a:prstGeom prst="rect">
              <a:avLst/>
            </a:prstGeom>
            <a:solidFill>
              <a:srgbClr val="EE6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185" name="웃는 얼굴 184"/>
            <p:cNvSpPr/>
            <p:nvPr/>
          </p:nvSpPr>
          <p:spPr>
            <a:xfrm rot="5400000">
              <a:off x="445328" y="1727428"/>
              <a:ext cx="1105046" cy="1095390"/>
            </a:xfrm>
            <a:prstGeom prst="smileyFace">
              <a:avLst>
                <a:gd name="adj" fmla="val 4653"/>
              </a:avLst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186" name="웃는 얼굴 185"/>
            <p:cNvSpPr/>
            <p:nvPr/>
          </p:nvSpPr>
          <p:spPr>
            <a:xfrm rot="16200000">
              <a:off x="4459967" y="1658105"/>
              <a:ext cx="1105046" cy="1095390"/>
            </a:xfrm>
            <a:prstGeom prst="smileyFace">
              <a:avLst>
                <a:gd name="adj" fmla="val 4653"/>
              </a:avLst>
            </a:prstGeom>
            <a:solidFill>
              <a:schemeClr val="accent3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</p:grpSp>
      <p:grpSp>
        <p:nvGrpSpPr>
          <p:cNvPr id="187" name="그룹 186"/>
          <p:cNvGrpSpPr/>
          <p:nvPr/>
        </p:nvGrpSpPr>
        <p:grpSpPr>
          <a:xfrm>
            <a:off x="5393417" y="2782606"/>
            <a:ext cx="4273763" cy="677108"/>
            <a:chOff x="996677" y="3071816"/>
            <a:chExt cx="4273763" cy="677108"/>
          </a:xfrm>
        </p:grpSpPr>
        <p:pic>
          <p:nvPicPr>
            <p:cNvPr id="188" name="그림 18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96677" y="3101135"/>
              <a:ext cx="330483" cy="296058"/>
            </a:xfrm>
            <a:prstGeom prst="rect">
              <a:avLst/>
            </a:prstGeom>
          </p:spPr>
        </p:pic>
        <p:sp>
          <p:nvSpPr>
            <p:cNvPr id="189" name="직사각형 188"/>
            <p:cNvSpPr/>
            <p:nvPr/>
          </p:nvSpPr>
          <p:spPr>
            <a:xfrm>
              <a:off x="1316681" y="3071816"/>
              <a:ext cx="3953759" cy="677108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en-US" altLang="ko-KR" sz="22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3~4</a:t>
              </a:r>
              <a:r>
                <a:rPr lang="ko-KR" altLang="en-US" sz="22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인 </a:t>
              </a:r>
              <a:r>
                <a:rPr lang="en-US" altLang="ko-KR" sz="22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1</a:t>
              </a:r>
              <a:r>
                <a:rPr lang="ko-KR" altLang="en-US" sz="22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조로 </a:t>
              </a:r>
              <a:r>
                <a:rPr lang="ko-KR" altLang="en-US" sz="2200" b="1" spc="-150" dirty="0" err="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모둠을</a:t>
              </a:r>
              <a:r>
                <a:rPr lang="ko-KR" altLang="en-US" sz="22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 구성합니다</a:t>
              </a:r>
              <a:r>
                <a:rPr lang="en-US" altLang="ko-KR" sz="22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. </a:t>
              </a:r>
            </a:p>
            <a:p>
              <a:pPr latinLnBrk="0"/>
              <a:r>
                <a:rPr lang="en-US" altLang="ko-KR" sz="22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(</a:t>
              </a:r>
              <a:r>
                <a:rPr lang="ko-KR" altLang="en-US" sz="22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책상을 그림과 같이 만듭니다</a:t>
              </a:r>
              <a:r>
                <a:rPr lang="en-US" altLang="ko-KR" sz="22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.)</a:t>
              </a:r>
            </a:p>
          </p:txBody>
        </p:sp>
      </p:grpSp>
      <p:graphicFrame>
        <p:nvGraphicFramePr>
          <p:cNvPr id="190" name="표 189"/>
          <p:cNvGraphicFramePr/>
          <p:nvPr>
            <p:extLst>
              <p:ext uri="{D42A27DB-BD31-4B8C-83A1-F6EECF244321}">
                <p14:modId xmlns:p14="http://schemas.microsoft.com/office/powerpoint/2010/main" val="1323519933"/>
              </p:ext>
            </p:extLst>
          </p:nvPr>
        </p:nvGraphicFramePr>
        <p:xfrm>
          <a:off x="1509315" y="4479009"/>
          <a:ext cx="3096344" cy="2175502"/>
        </p:xfrm>
        <a:graphic>
          <a:graphicData uri="http://schemas.openxmlformats.org/drawingml/2006/table">
            <a:tbl>
              <a:tblPr firstRow="1" bandRow="1"/>
              <a:tblGrid>
                <a:gridCol w="30963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04850">
                <a:tc>
                  <a:txBody>
                    <a:bodyPr/>
                    <a:lstStyle/>
                    <a:p>
                      <a:pPr marL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 lang="ko-KR" altLang="en-US"/>
                      </a:pPr>
                      <a:r>
                        <a:rPr lang="ko-KR" altLang="en-US" sz="2400" b="1" kern="0" spc="0" dirty="0" err="1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모둠원</a:t>
                      </a:r>
                      <a:r>
                        <a:rPr lang="ko-KR" altLang="en-US" sz="2400" b="1" kern="0" spc="0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 이름</a:t>
                      </a:r>
                    </a:p>
                  </a:txBody>
                  <a:tcPr marL="64770" marR="64770" marT="17907" marB="17907" anchor="ctr">
                    <a:lnL w="38100" cap="flat" cmpd="sng" algn="ctr">
                      <a:noFill/>
                      <a:prstDash val="solid"/>
                      <a:round/>
                    </a:lnL>
                    <a:lnR w="38100" cap="flat" cmpd="sng" algn="ctr">
                      <a:noFill/>
                      <a:prstDash val="solid"/>
                      <a:round/>
                    </a:lnR>
                    <a:lnT w="38100" cap="flat" cmpd="sng" algn="ctr">
                      <a:noFill/>
                      <a:prstDash val="solid"/>
                      <a:round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269B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7663">
                <a:tc>
                  <a:txBody>
                    <a:bodyPr/>
                    <a:lstStyle/>
                    <a:p>
                      <a:pPr mar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 lang="ko-KR" altLang="en-US"/>
                      </a:pPr>
                      <a:endParaRPr lang="ko-KR" altLang="en-US" sz="1800" b="0" kern="0" spc="0" dirty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</a:txBody>
                  <a:tcPr marL="64770" marR="64770" marT="17907" marB="17907" anchor="ctr">
                    <a:lnL w="38100" cap="flat" cmpd="sng" algn="ctr">
                      <a:noFill/>
                      <a:prstDash val="solid"/>
                      <a:round/>
                    </a:lnL>
                    <a:lnR w="38100" cap="flat" cmpd="sng" algn="ctr">
                      <a:noFill/>
                      <a:prstDash val="solid"/>
                      <a:round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7663">
                <a:tc>
                  <a:txBody>
                    <a:bodyPr/>
                    <a:lstStyle/>
                    <a:p>
                      <a:pPr mar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 lang="ko-KR" altLang="en-US"/>
                      </a:pPr>
                      <a:endParaRPr lang="ko-KR" altLang="en-US" sz="1800" b="0" kern="0" spc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</a:txBody>
                  <a:tcPr marL="64770" marR="64770" marT="17907" marB="17907" anchor="ctr">
                    <a:lnL w="38100" cap="flat" cmpd="sng" algn="ctr">
                      <a:noFill/>
                      <a:prstDash val="solid"/>
                      <a:round/>
                    </a:lnL>
                    <a:lnR w="38100" cap="flat" cmpd="sng" algn="ctr">
                      <a:noFill/>
                      <a:prstDash val="solid"/>
                      <a:round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7663">
                <a:tc>
                  <a:txBody>
                    <a:bodyPr/>
                    <a:lstStyle/>
                    <a:p>
                      <a:pPr mar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 lang="ko-KR" altLang="en-US"/>
                      </a:pPr>
                      <a:endParaRPr lang="ko-KR" altLang="en-US" sz="1800" b="0" kern="0" spc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</a:txBody>
                  <a:tcPr marL="64770" marR="64770" marT="17907" marB="17907" anchor="ctr">
                    <a:lnL w="38100" cap="flat" cmpd="sng" algn="ctr">
                      <a:noFill/>
                      <a:prstDash val="solid"/>
                      <a:round/>
                    </a:lnL>
                    <a:lnR w="38100" cap="flat" cmpd="sng" algn="ctr">
                      <a:noFill/>
                      <a:prstDash val="solid"/>
                      <a:round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7663">
                <a:tc>
                  <a:txBody>
                    <a:bodyPr/>
                    <a:lstStyle/>
                    <a:p>
                      <a:pPr mar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 lang="ko-KR" altLang="en-US"/>
                      </a:pPr>
                      <a:endParaRPr lang="ko-KR" altLang="en-US" sz="1800" b="0" kern="0" spc="0" dirty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</a:txBody>
                  <a:tcPr marL="64770" marR="64770" marT="17907" marB="17907" anchor="ctr">
                    <a:lnL w="38100" cap="flat" cmpd="sng" algn="ctr">
                      <a:noFill/>
                      <a:prstDash val="solid"/>
                      <a:round/>
                    </a:lnL>
                    <a:lnR w="38100" cap="flat" cmpd="sng" algn="ctr">
                      <a:noFill/>
                      <a:prstDash val="solid"/>
                      <a:round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191" name="그룹 190"/>
          <p:cNvGrpSpPr/>
          <p:nvPr/>
        </p:nvGrpSpPr>
        <p:grpSpPr>
          <a:xfrm>
            <a:off x="5393417" y="5228206"/>
            <a:ext cx="4273763" cy="677108"/>
            <a:chOff x="996677" y="3071816"/>
            <a:chExt cx="4273763" cy="677108"/>
          </a:xfrm>
        </p:grpSpPr>
        <p:pic>
          <p:nvPicPr>
            <p:cNvPr id="192" name="그림 19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96677" y="3101135"/>
              <a:ext cx="330483" cy="296058"/>
            </a:xfrm>
            <a:prstGeom prst="rect">
              <a:avLst/>
            </a:prstGeom>
          </p:spPr>
        </p:pic>
        <p:sp>
          <p:nvSpPr>
            <p:cNvPr id="193" name="직사각형 192"/>
            <p:cNvSpPr/>
            <p:nvPr/>
          </p:nvSpPr>
          <p:spPr>
            <a:xfrm>
              <a:off x="1316681" y="3071816"/>
              <a:ext cx="3953759" cy="677108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ko-KR" altLang="en-US" sz="22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조별로 그림책 </a:t>
              </a:r>
              <a:r>
                <a:rPr lang="en-US" altLang="ko-KR" sz="22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'</a:t>
              </a:r>
              <a:r>
                <a:rPr lang="ko-KR" altLang="en-US" sz="22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그게 만약 </a:t>
              </a:r>
              <a:r>
                <a:rPr lang="ko-KR" altLang="en-US" sz="2200" b="1" spc="-150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너라면</a:t>
              </a:r>
              <a:r>
                <a:rPr lang="en-US" altLang="ko-KR" sz="2200" b="1" spc="-150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’</a:t>
              </a:r>
              <a:endParaRPr lang="ko-KR" altLang="en-US" sz="22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endParaRPr>
            </a:p>
            <a:p>
              <a:pPr latinLnBrk="0"/>
              <a:r>
                <a:rPr lang="ko-KR" altLang="en-US" sz="22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을 </a:t>
              </a:r>
              <a:r>
                <a:rPr lang="en-US" altLang="ko-KR" sz="22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2</a:t>
              </a:r>
              <a:r>
                <a:rPr lang="ko-KR" altLang="en-US" sz="22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권씩 나누어 줍니다</a:t>
              </a:r>
              <a:r>
                <a:rPr lang="en-US" altLang="ko-KR" sz="22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62047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직사각형 176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037A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/>
          </a:p>
        </p:txBody>
      </p:sp>
      <p:sp>
        <p:nvSpPr>
          <p:cNvPr id="105" name="직사각형 104"/>
          <p:cNvSpPr/>
          <p:nvPr/>
        </p:nvSpPr>
        <p:spPr>
          <a:xfrm>
            <a:off x="1228726" y="618696"/>
            <a:ext cx="9464674" cy="561768"/>
          </a:xfrm>
          <a:prstGeom prst="rect">
            <a:avLst/>
          </a:prstGeom>
          <a:gradFill>
            <a:gsLst>
              <a:gs pos="31000">
                <a:srgbClr val="FFFFFF">
                  <a:alpha val="50000"/>
                </a:srgb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8CFDC420-5C58-4D28-95DA-836CB6B6779D}"/>
              </a:ext>
            </a:extLst>
          </p:cNvPr>
          <p:cNvSpPr txBox="1"/>
          <p:nvPr/>
        </p:nvSpPr>
        <p:spPr>
          <a:xfrm>
            <a:off x="1994163" y="714914"/>
            <a:ext cx="8368279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fontAlgn="base" latinLnBrk="0">
              <a:spcBef>
                <a:spcPts val="100"/>
              </a:spcBef>
              <a:spcAft>
                <a:spcPts val="300"/>
              </a:spcAft>
            </a:pPr>
            <a:r>
              <a:rPr kumimoji="1" lang="ko-KR" altLang="en-US" sz="2400" b="1" spc="-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269B3"/>
                </a:solidFill>
                <a:latin typeface="맑은 고딕" panose="020B0503020000020004" pitchFamily="50" charset="-127"/>
              </a:rPr>
              <a:t>▶ </a:t>
            </a:r>
            <a:r>
              <a:rPr kumimoji="1" lang="ko-KR" altLang="en-US" sz="2400" b="1" spc="-10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269B3"/>
                </a:solidFill>
                <a:latin typeface="맑은 고딕" panose="020B0503020000020004" pitchFamily="50" charset="-127"/>
              </a:rPr>
              <a:t>그림책 </a:t>
            </a:r>
            <a:r>
              <a:rPr kumimoji="1" lang="ko-KR" altLang="en-US" sz="2400" b="1" spc="-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269B3"/>
                </a:solidFill>
                <a:latin typeface="맑은 고딕" panose="020B0503020000020004" pitchFamily="50" charset="-127"/>
              </a:rPr>
              <a:t>소개 </a:t>
            </a:r>
          </a:p>
        </p:txBody>
      </p:sp>
      <p:sp>
        <p:nvSpPr>
          <p:cNvPr id="38" name="직사각형 37"/>
          <p:cNvSpPr/>
          <p:nvPr/>
        </p:nvSpPr>
        <p:spPr>
          <a:xfrm>
            <a:off x="2200329" y="1442404"/>
            <a:ext cx="6292742" cy="492443"/>
          </a:xfrm>
          <a:prstGeom prst="rect">
            <a:avLst/>
          </a:prstGeom>
        </p:spPr>
        <p:txBody>
          <a:bodyPr wrap="square" tIns="0" bIns="0" anchor="ctr">
            <a:sp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ko-KR" altLang="en-US" sz="3200" b="1" spc="-300" dirty="0">
                <a:ln>
                  <a:solidFill>
                    <a:srgbClr val="00B0F0">
                      <a:alpha val="0"/>
                    </a:srgb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‘그게 만약 너라면’ 그림책 소개 </a:t>
            </a:r>
          </a:p>
        </p:txBody>
      </p:sp>
      <p:pic>
        <p:nvPicPr>
          <p:cNvPr id="39" name="그림 38"/>
          <p:cNvPicPr>
            <a:picLocks noChangeAspect="1"/>
          </p:cNvPicPr>
          <p:nvPr/>
        </p:nvPicPr>
        <p:blipFill rotWithShape="1">
          <a:blip r:embed="rId3"/>
          <a:srcRect l="43611" t="13555" r="43611" b="61933"/>
          <a:stretch/>
        </p:blipFill>
        <p:spPr>
          <a:xfrm>
            <a:off x="2388903" y="1296825"/>
            <a:ext cx="462280" cy="431481"/>
          </a:xfrm>
          <a:prstGeom prst="rect">
            <a:avLst/>
          </a:prstGeom>
        </p:spPr>
      </p:pic>
      <p:pic>
        <p:nvPicPr>
          <p:cNvPr id="40" name="그림 39"/>
          <p:cNvPicPr>
            <a:picLocks noChangeAspect="1"/>
          </p:cNvPicPr>
          <p:nvPr/>
        </p:nvPicPr>
        <p:blipFill rotWithShape="1">
          <a:blip r:embed="rId3"/>
          <a:srcRect l="43611" t="13555" r="43611" b="61933"/>
          <a:stretch/>
        </p:blipFill>
        <p:spPr>
          <a:xfrm flipH="1" flipV="1">
            <a:off x="7884627" y="1296825"/>
            <a:ext cx="462280" cy="431481"/>
          </a:xfrm>
          <a:prstGeom prst="rect">
            <a:avLst/>
          </a:prstGeom>
        </p:spPr>
      </p:pic>
      <p:sp>
        <p:nvSpPr>
          <p:cNvPr id="54" name="직사각형 53"/>
          <p:cNvSpPr/>
          <p:nvPr/>
        </p:nvSpPr>
        <p:spPr>
          <a:xfrm>
            <a:off x="713154" y="2009807"/>
            <a:ext cx="9267092" cy="276999"/>
          </a:xfrm>
          <a:prstGeom prst="rect">
            <a:avLst/>
          </a:prstGeom>
        </p:spPr>
        <p:txBody>
          <a:bodyPr wrap="square" tIns="0" bIns="0">
            <a:spAutoFit/>
          </a:bodyPr>
          <a:lstStyle/>
          <a:p>
            <a:pPr algn="ctr" latinLnBrk="0"/>
            <a:r>
              <a:rPr lang="ko-KR" altLang="en-US" sz="18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그게 만약 너라면  </a:t>
            </a:r>
            <a:r>
              <a:rPr lang="en-US" altLang="ko-KR" sz="18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(</a:t>
            </a:r>
            <a:r>
              <a:rPr lang="ko-KR" altLang="en-US" sz="1800" spc="-150" dirty="0" err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페트리샤</a:t>
            </a:r>
            <a:r>
              <a:rPr lang="ko-KR" altLang="en-US" sz="18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 </a:t>
            </a:r>
            <a:r>
              <a:rPr lang="ko-KR" altLang="en-US" sz="1800" spc="-150" dirty="0" err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플라코</a:t>
            </a:r>
            <a:r>
              <a:rPr lang="ko-KR" altLang="en-US" sz="18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 글</a:t>
            </a:r>
            <a:r>
              <a:rPr lang="en-US" altLang="ko-KR" sz="18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.</a:t>
            </a:r>
            <a:r>
              <a:rPr lang="ko-KR" altLang="en-US" sz="18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그림 </a:t>
            </a:r>
            <a:r>
              <a:rPr lang="en-US" altLang="ko-KR" sz="18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/ </a:t>
            </a:r>
            <a:r>
              <a:rPr lang="ko-KR" altLang="en-US" sz="18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강인경 옮김</a:t>
            </a:r>
            <a:r>
              <a:rPr lang="en-US" altLang="ko-KR" sz="18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), </a:t>
            </a:r>
            <a:r>
              <a:rPr lang="ko-KR" altLang="en-US" sz="18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베틀∙북 </a:t>
            </a:r>
          </a:p>
        </p:txBody>
      </p:sp>
      <p:grpSp>
        <p:nvGrpSpPr>
          <p:cNvPr id="56" name="그룹 55"/>
          <p:cNvGrpSpPr/>
          <p:nvPr/>
        </p:nvGrpSpPr>
        <p:grpSpPr>
          <a:xfrm>
            <a:off x="465455" y="2123268"/>
            <a:ext cx="9762490" cy="4756102"/>
            <a:chOff x="465455" y="1483144"/>
            <a:chExt cx="9762490" cy="5311820"/>
          </a:xfrm>
        </p:grpSpPr>
        <p:sp>
          <p:nvSpPr>
            <p:cNvPr id="58" name="모서리가 둥근 직사각형 57"/>
            <p:cNvSpPr/>
            <p:nvPr/>
          </p:nvSpPr>
          <p:spPr>
            <a:xfrm>
              <a:off x="465455" y="2481715"/>
              <a:ext cx="9762490" cy="4261985"/>
            </a:xfrm>
            <a:prstGeom prst="roundRect">
              <a:avLst>
                <a:gd name="adj" fmla="val 1136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/>
            </a:p>
          </p:txBody>
        </p:sp>
        <p:grpSp>
          <p:nvGrpSpPr>
            <p:cNvPr id="59" name="그룹 58"/>
            <p:cNvGrpSpPr/>
            <p:nvPr/>
          </p:nvGrpSpPr>
          <p:grpSpPr>
            <a:xfrm>
              <a:off x="601980" y="1483144"/>
              <a:ext cx="9489440" cy="5311820"/>
              <a:chOff x="558839" y="1483144"/>
              <a:chExt cx="9575722" cy="5311820"/>
            </a:xfrm>
          </p:grpSpPr>
          <p:grpSp>
            <p:nvGrpSpPr>
              <p:cNvPr id="60" name="그룹 59"/>
              <p:cNvGrpSpPr/>
              <p:nvPr/>
            </p:nvGrpSpPr>
            <p:grpSpPr>
              <a:xfrm>
                <a:off x="558839" y="1699260"/>
                <a:ext cx="9575722" cy="5095704"/>
                <a:chOff x="1581150" y="1876427"/>
                <a:chExt cx="7458075" cy="4794248"/>
              </a:xfrm>
            </p:grpSpPr>
            <p:sp>
              <p:nvSpPr>
                <p:cNvPr id="65" name="Freeform 1857"/>
                <p:cNvSpPr>
                  <a:spLocks/>
                </p:cNvSpPr>
                <p:nvPr/>
              </p:nvSpPr>
              <p:spPr bwMode="auto">
                <a:xfrm>
                  <a:off x="1593850" y="1876427"/>
                  <a:ext cx="3716338" cy="4781551"/>
                </a:xfrm>
                <a:custGeom>
                  <a:avLst/>
                  <a:gdLst>
                    <a:gd name="T0" fmla="*/ 1732 w 1732"/>
                    <a:gd name="T1" fmla="*/ 2227 h 2227"/>
                    <a:gd name="T2" fmla="*/ 0 w 1732"/>
                    <a:gd name="T3" fmla="*/ 2227 h 2227"/>
                    <a:gd name="T4" fmla="*/ 0 w 1732"/>
                    <a:gd name="T5" fmla="*/ 241 h 2227"/>
                    <a:gd name="T6" fmla="*/ 1732 w 1732"/>
                    <a:gd name="T7" fmla="*/ 294 h 2227"/>
                    <a:gd name="T8" fmla="*/ 1732 w 1732"/>
                    <a:gd name="T9" fmla="*/ 2227 h 22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32" h="2227">
                      <a:moveTo>
                        <a:pt x="1732" y="2227"/>
                      </a:moveTo>
                      <a:cubicBezTo>
                        <a:pt x="0" y="2227"/>
                        <a:pt x="0" y="2227"/>
                        <a:pt x="0" y="2227"/>
                      </a:cubicBezTo>
                      <a:cubicBezTo>
                        <a:pt x="0" y="241"/>
                        <a:pt x="0" y="241"/>
                        <a:pt x="0" y="241"/>
                      </a:cubicBezTo>
                      <a:cubicBezTo>
                        <a:pt x="0" y="241"/>
                        <a:pt x="1124" y="0"/>
                        <a:pt x="1732" y="294"/>
                      </a:cubicBezTo>
                      <a:lnTo>
                        <a:pt x="1732" y="2227"/>
                      </a:lnTo>
                      <a:close/>
                    </a:path>
                  </a:pathLst>
                </a:custGeom>
                <a:solidFill>
                  <a:srgbClr val="F4F4F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b="1"/>
                </a:p>
              </p:txBody>
            </p:sp>
            <p:sp>
              <p:nvSpPr>
                <p:cNvPr id="66" name="Freeform 1858"/>
                <p:cNvSpPr>
                  <a:spLocks/>
                </p:cNvSpPr>
                <p:nvPr/>
              </p:nvSpPr>
              <p:spPr bwMode="auto">
                <a:xfrm>
                  <a:off x="5310187" y="1876427"/>
                  <a:ext cx="3716338" cy="4781550"/>
                </a:xfrm>
                <a:custGeom>
                  <a:avLst/>
                  <a:gdLst>
                    <a:gd name="T0" fmla="*/ 0 w 1732"/>
                    <a:gd name="T1" fmla="*/ 2227 h 2227"/>
                    <a:gd name="T2" fmla="*/ 1732 w 1732"/>
                    <a:gd name="T3" fmla="*/ 2227 h 2227"/>
                    <a:gd name="T4" fmla="*/ 1732 w 1732"/>
                    <a:gd name="T5" fmla="*/ 241 h 2227"/>
                    <a:gd name="T6" fmla="*/ 0 w 1732"/>
                    <a:gd name="T7" fmla="*/ 294 h 2227"/>
                    <a:gd name="T8" fmla="*/ 0 w 1732"/>
                    <a:gd name="T9" fmla="*/ 2227 h 22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32" h="2227">
                      <a:moveTo>
                        <a:pt x="0" y="2227"/>
                      </a:moveTo>
                      <a:cubicBezTo>
                        <a:pt x="1732" y="2227"/>
                        <a:pt x="1732" y="2227"/>
                        <a:pt x="1732" y="2227"/>
                      </a:cubicBezTo>
                      <a:cubicBezTo>
                        <a:pt x="1732" y="241"/>
                        <a:pt x="1732" y="241"/>
                        <a:pt x="1732" y="241"/>
                      </a:cubicBezTo>
                      <a:cubicBezTo>
                        <a:pt x="1732" y="241"/>
                        <a:pt x="609" y="0"/>
                        <a:pt x="0" y="294"/>
                      </a:cubicBezTo>
                      <a:lnTo>
                        <a:pt x="0" y="222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b="1"/>
                </a:p>
              </p:txBody>
            </p:sp>
            <p:sp>
              <p:nvSpPr>
                <p:cNvPr id="67" name="Freeform 1859"/>
                <p:cNvSpPr>
                  <a:spLocks noEditPoints="1"/>
                </p:cNvSpPr>
                <p:nvPr/>
              </p:nvSpPr>
              <p:spPr bwMode="auto">
                <a:xfrm>
                  <a:off x="1581150" y="2170113"/>
                  <a:ext cx="7458075" cy="4500562"/>
                </a:xfrm>
                <a:custGeom>
                  <a:avLst/>
                  <a:gdLst>
                    <a:gd name="T0" fmla="*/ 3470 w 3476"/>
                    <a:gd name="T1" fmla="*/ 2096 h 2096"/>
                    <a:gd name="T2" fmla="*/ 6 w 3476"/>
                    <a:gd name="T3" fmla="*/ 2096 h 2096"/>
                    <a:gd name="T4" fmla="*/ 0 w 3476"/>
                    <a:gd name="T5" fmla="*/ 2090 h 2096"/>
                    <a:gd name="T6" fmla="*/ 0 w 3476"/>
                    <a:gd name="T7" fmla="*/ 104 h 2096"/>
                    <a:gd name="T8" fmla="*/ 5 w 3476"/>
                    <a:gd name="T9" fmla="*/ 98 h 2096"/>
                    <a:gd name="T10" fmla="*/ 644 w 3476"/>
                    <a:gd name="T11" fmla="*/ 14 h 2096"/>
                    <a:gd name="T12" fmla="*/ 1211 w 3476"/>
                    <a:gd name="T13" fmla="*/ 18 h 2096"/>
                    <a:gd name="T14" fmla="*/ 1738 w 3476"/>
                    <a:gd name="T15" fmla="*/ 150 h 2096"/>
                    <a:gd name="T16" fmla="*/ 2265 w 3476"/>
                    <a:gd name="T17" fmla="*/ 18 h 2096"/>
                    <a:gd name="T18" fmla="*/ 2833 w 3476"/>
                    <a:gd name="T19" fmla="*/ 14 h 2096"/>
                    <a:gd name="T20" fmla="*/ 3471 w 3476"/>
                    <a:gd name="T21" fmla="*/ 98 h 2096"/>
                    <a:gd name="T22" fmla="*/ 3476 w 3476"/>
                    <a:gd name="T23" fmla="*/ 104 h 2096"/>
                    <a:gd name="T24" fmla="*/ 3476 w 3476"/>
                    <a:gd name="T25" fmla="*/ 2090 h 2096"/>
                    <a:gd name="T26" fmla="*/ 3470 w 3476"/>
                    <a:gd name="T27" fmla="*/ 2096 h 2096"/>
                    <a:gd name="T28" fmla="*/ 12 w 3476"/>
                    <a:gd name="T29" fmla="*/ 2084 h 2096"/>
                    <a:gd name="T30" fmla="*/ 3464 w 3476"/>
                    <a:gd name="T31" fmla="*/ 2084 h 2096"/>
                    <a:gd name="T32" fmla="*/ 3464 w 3476"/>
                    <a:gd name="T33" fmla="*/ 109 h 2096"/>
                    <a:gd name="T34" fmla="*/ 2832 w 3476"/>
                    <a:gd name="T35" fmla="*/ 26 h 2096"/>
                    <a:gd name="T36" fmla="*/ 2266 w 3476"/>
                    <a:gd name="T37" fmla="*/ 30 h 2096"/>
                    <a:gd name="T38" fmla="*/ 1741 w 3476"/>
                    <a:gd name="T39" fmla="*/ 162 h 2096"/>
                    <a:gd name="T40" fmla="*/ 1735 w 3476"/>
                    <a:gd name="T41" fmla="*/ 162 h 2096"/>
                    <a:gd name="T42" fmla="*/ 1210 w 3476"/>
                    <a:gd name="T43" fmla="*/ 30 h 2096"/>
                    <a:gd name="T44" fmla="*/ 644 w 3476"/>
                    <a:gd name="T45" fmla="*/ 26 h 2096"/>
                    <a:gd name="T46" fmla="*/ 12 w 3476"/>
                    <a:gd name="T47" fmla="*/ 109 h 2096"/>
                    <a:gd name="T48" fmla="*/ 12 w 3476"/>
                    <a:gd name="T49" fmla="*/ 2084 h 20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76" h="2096">
                      <a:moveTo>
                        <a:pt x="3470" y="2096"/>
                      </a:moveTo>
                      <a:cubicBezTo>
                        <a:pt x="6" y="2096"/>
                        <a:pt x="6" y="2096"/>
                        <a:pt x="6" y="2096"/>
                      </a:cubicBezTo>
                      <a:cubicBezTo>
                        <a:pt x="3" y="2096"/>
                        <a:pt x="0" y="2093"/>
                        <a:pt x="0" y="2090"/>
                      </a:cubicBezTo>
                      <a:cubicBezTo>
                        <a:pt x="0" y="104"/>
                        <a:pt x="0" y="104"/>
                        <a:pt x="0" y="104"/>
                      </a:cubicBezTo>
                      <a:cubicBezTo>
                        <a:pt x="0" y="101"/>
                        <a:pt x="2" y="99"/>
                        <a:pt x="5" y="98"/>
                      </a:cubicBezTo>
                      <a:cubicBezTo>
                        <a:pt x="8" y="98"/>
                        <a:pt x="290" y="38"/>
                        <a:pt x="644" y="14"/>
                      </a:cubicBezTo>
                      <a:cubicBezTo>
                        <a:pt x="851" y="0"/>
                        <a:pt x="1042" y="2"/>
                        <a:pt x="1211" y="18"/>
                      </a:cubicBezTo>
                      <a:cubicBezTo>
                        <a:pt x="1422" y="39"/>
                        <a:pt x="1599" y="83"/>
                        <a:pt x="1738" y="150"/>
                      </a:cubicBezTo>
                      <a:cubicBezTo>
                        <a:pt x="1877" y="83"/>
                        <a:pt x="2054" y="39"/>
                        <a:pt x="2265" y="18"/>
                      </a:cubicBezTo>
                      <a:cubicBezTo>
                        <a:pt x="2434" y="2"/>
                        <a:pt x="2625" y="0"/>
                        <a:pt x="2833" y="14"/>
                      </a:cubicBezTo>
                      <a:cubicBezTo>
                        <a:pt x="3186" y="38"/>
                        <a:pt x="3469" y="98"/>
                        <a:pt x="3471" y="98"/>
                      </a:cubicBezTo>
                      <a:cubicBezTo>
                        <a:pt x="3474" y="99"/>
                        <a:pt x="3476" y="101"/>
                        <a:pt x="3476" y="104"/>
                      </a:cubicBezTo>
                      <a:cubicBezTo>
                        <a:pt x="3476" y="2090"/>
                        <a:pt x="3476" y="2090"/>
                        <a:pt x="3476" y="2090"/>
                      </a:cubicBezTo>
                      <a:cubicBezTo>
                        <a:pt x="3476" y="2093"/>
                        <a:pt x="3473" y="2096"/>
                        <a:pt x="3470" y="2096"/>
                      </a:cubicBezTo>
                      <a:moveTo>
                        <a:pt x="12" y="2084"/>
                      </a:moveTo>
                      <a:cubicBezTo>
                        <a:pt x="3464" y="2084"/>
                        <a:pt x="3464" y="2084"/>
                        <a:pt x="3464" y="2084"/>
                      </a:cubicBezTo>
                      <a:cubicBezTo>
                        <a:pt x="3464" y="109"/>
                        <a:pt x="3464" y="109"/>
                        <a:pt x="3464" y="109"/>
                      </a:cubicBezTo>
                      <a:cubicBezTo>
                        <a:pt x="3426" y="101"/>
                        <a:pt x="3159" y="48"/>
                        <a:pt x="2832" y="26"/>
                      </a:cubicBezTo>
                      <a:cubicBezTo>
                        <a:pt x="2625" y="12"/>
                        <a:pt x="2434" y="14"/>
                        <a:pt x="2266" y="30"/>
                      </a:cubicBezTo>
                      <a:cubicBezTo>
                        <a:pt x="2056" y="51"/>
                        <a:pt x="1879" y="95"/>
                        <a:pt x="1741" y="162"/>
                      </a:cubicBezTo>
                      <a:cubicBezTo>
                        <a:pt x="1739" y="163"/>
                        <a:pt x="1737" y="163"/>
                        <a:pt x="1735" y="162"/>
                      </a:cubicBezTo>
                      <a:cubicBezTo>
                        <a:pt x="1597" y="95"/>
                        <a:pt x="1421" y="51"/>
                        <a:pt x="1210" y="30"/>
                      </a:cubicBezTo>
                      <a:cubicBezTo>
                        <a:pt x="1042" y="14"/>
                        <a:pt x="851" y="12"/>
                        <a:pt x="644" y="26"/>
                      </a:cubicBezTo>
                      <a:cubicBezTo>
                        <a:pt x="317" y="48"/>
                        <a:pt x="51" y="101"/>
                        <a:pt x="12" y="109"/>
                      </a:cubicBezTo>
                      <a:lnTo>
                        <a:pt x="12" y="2084"/>
                      </a:lnTo>
                      <a:close/>
                    </a:path>
                  </a:pathLst>
                </a:custGeom>
                <a:solidFill>
                  <a:srgbClr val="10101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b="1"/>
                </a:p>
              </p:txBody>
            </p:sp>
          </p:grpSp>
          <p:grpSp>
            <p:nvGrpSpPr>
              <p:cNvPr id="61" name="그룹 60"/>
              <p:cNvGrpSpPr/>
              <p:nvPr/>
            </p:nvGrpSpPr>
            <p:grpSpPr>
              <a:xfrm>
                <a:off x="725606" y="1483144"/>
                <a:ext cx="9242266" cy="5311820"/>
                <a:chOff x="1581150" y="1876427"/>
                <a:chExt cx="7458075" cy="4794248"/>
              </a:xfrm>
            </p:grpSpPr>
            <p:sp>
              <p:nvSpPr>
                <p:cNvPr id="62" name="Freeform 1857"/>
                <p:cNvSpPr>
                  <a:spLocks/>
                </p:cNvSpPr>
                <p:nvPr/>
              </p:nvSpPr>
              <p:spPr bwMode="auto">
                <a:xfrm>
                  <a:off x="1593850" y="1876427"/>
                  <a:ext cx="3716338" cy="4781551"/>
                </a:xfrm>
                <a:custGeom>
                  <a:avLst/>
                  <a:gdLst>
                    <a:gd name="T0" fmla="*/ 1732 w 1732"/>
                    <a:gd name="T1" fmla="*/ 2227 h 2227"/>
                    <a:gd name="T2" fmla="*/ 0 w 1732"/>
                    <a:gd name="T3" fmla="*/ 2227 h 2227"/>
                    <a:gd name="T4" fmla="*/ 0 w 1732"/>
                    <a:gd name="T5" fmla="*/ 241 h 2227"/>
                    <a:gd name="T6" fmla="*/ 1732 w 1732"/>
                    <a:gd name="T7" fmla="*/ 294 h 2227"/>
                    <a:gd name="T8" fmla="*/ 1732 w 1732"/>
                    <a:gd name="T9" fmla="*/ 2227 h 22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32" h="2227">
                      <a:moveTo>
                        <a:pt x="1732" y="2227"/>
                      </a:moveTo>
                      <a:cubicBezTo>
                        <a:pt x="0" y="2227"/>
                        <a:pt x="0" y="2227"/>
                        <a:pt x="0" y="2227"/>
                      </a:cubicBezTo>
                      <a:cubicBezTo>
                        <a:pt x="0" y="241"/>
                        <a:pt x="0" y="241"/>
                        <a:pt x="0" y="241"/>
                      </a:cubicBezTo>
                      <a:cubicBezTo>
                        <a:pt x="0" y="241"/>
                        <a:pt x="1124" y="0"/>
                        <a:pt x="1732" y="294"/>
                      </a:cubicBezTo>
                      <a:lnTo>
                        <a:pt x="1732" y="2227"/>
                      </a:lnTo>
                      <a:close/>
                    </a:path>
                  </a:pathLst>
                </a:custGeom>
                <a:solidFill>
                  <a:srgbClr val="F4F4F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b="1"/>
                </a:p>
              </p:txBody>
            </p:sp>
            <p:sp>
              <p:nvSpPr>
                <p:cNvPr id="63" name="Freeform 1858"/>
                <p:cNvSpPr>
                  <a:spLocks/>
                </p:cNvSpPr>
                <p:nvPr/>
              </p:nvSpPr>
              <p:spPr bwMode="auto">
                <a:xfrm>
                  <a:off x="5310187" y="1876427"/>
                  <a:ext cx="3716338" cy="4781550"/>
                </a:xfrm>
                <a:custGeom>
                  <a:avLst/>
                  <a:gdLst>
                    <a:gd name="T0" fmla="*/ 0 w 1732"/>
                    <a:gd name="T1" fmla="*/ 2227 h 2227"/>
                    <a:gd name="T2" fmla="*/ 1732 w 1732"/>
                    <a:gd name="T3" fmla="*/ 2227 h 2227"/>
                    <a:gd name="T4" fmla="*/ 1732 w 1732"/>
                    <a:gd name="T5" fmla="*/ 241 h 2227"/>
                    <a:gd name="T6" fmla="*/ 0 w 1732"/>
                    <a:gd name="T7" fmla="*/ 294 h 2227"/>
                    <a:gd name="T8" fmla="*/ 0 w 1732"/>
                    <a:gd name="T9" fmla="*/ 2227 h 22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32" h="2227">
                      <a:moveTo>
                        <a:pt x="0" y="2227"/>
                      </a:moveTo>
                      <a:cubicBezTo>
                        <a:pt x="1732" y="2227"/>
                        <a:pt x="1732" y="2227"/>
                        <a:pt x="1732" y="2227"/>
                      </a:cubicBezTo>
                      <a:cubicBezTo>
                        <a:pt x="1732" y="241"/>
                        <a:pt x="1732" y="241"/>
                        <a:pt x="1732" y="241"/>
                      </a:cubicBezTo>
                      <a:cubicBezTo>
                        <a:pt x="1732" y="241"/>
                        <a:pt x="609" y="0"/>
                        <a:pt x="0" y="294"/>
                      </a:cubicBezTo>
                      <a:lnTo>
                        <a:pt x="0" y="222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b="1"/>
                </a:p>
              </p:txBody>
            </p:sp>
            <p:sp>
              <p:nvSpPr>
                <p:cNvPr id="64" name="Freeform 1859"/>
                <p:cNvSpPr>
                  <a:spLocks noEditPoints="1"/>
                </p:cNvSpPr>
                <p:nvPr/>
              </p:nvSpPr>
              <p:spPr bwMode="auto">
                <a:xfrm>
                  <a:off x="1581150" y="2170113"/>
                  <a:ext cx="7458075" cy="4500562"/>
                </a:xfrm>
                <a:custGeom>
                  <a:avLst/>
                  <a:gdLst>
                    <a:gd name="T0" fmla="*/ 3470 w 3476"/>
                    <a:gd name="T1" fmla="*/ 2096 h 2096"/>
                    <a:gd name="T2" fmla="*/ 6 w 3476"/>
                    <a:gd name="T3" fmla="*/ 2096 h 2096"/>
                    <a:gd name="T4" fmla="*/ 0 w 3476"/>
                    <a:gd name="T5" fmla="*/ 2090 h 2096"/>
                    <a:gd name="T6" fmla="*/ 0 w 3476"/>
                    <a:gd name="T7" fmla="*/ 104 h 2096"/>
                    <a:gd name="T8" fmla="*/ 5 w 3476"/>
                    <a:gd name="T9" fmla="*/ 98 h 2096"/>
                    <a:gd name="T10" fmla="*/ 644 w 3476"/>
                    <a:gd name="T11" fmla="*/ 14 h 2096"/>
                    <a:gd name="T12" fmla="*/ 1211 w 3476"/>
                    <a:gd name="T13" fmla="*/ 18 h 2096"/>
                    <a:gd name="T14" fmla="*/ 1738 w 3476"/>
                    <a:gd name="T15" fmla="*/ 150 h 2096"/>
                    <a:gd name="T16" fmla="*/ 2265 w 3476"/>
                    <a:gd name="T17" fmla="*/ 18 h 2096"/>
                    <a:gd name="T18" fmla="*/ 2833 w 3476"/>
                    <a:gd name="T19" fmla="*/ 14 h 2096"/>
                    <a:gd name="T20" fmla="*/ 3471 w 3476"/>
                    <a:gd name="T21" fmla="*/ 98 h 2096"/>
                    <a:gd name="T22" fmla="*/ 3476 w 3476"/>
                    <a:gd name="T23" fmla="*/ 104 h 2096"/>
                    <a:gd name="T24" fmla="*/ 3476 w 3476"/>
                    <a:gd name="T25" fmla="*/ 2090 h 2096"/>
                    <a:gd name="T26" fmla="*/ 3470 w 3476"/>
                    <a:gd name="T27" fmla="*/ 2096 h 2096"/>
                    <a:gd name="T28" fmla="*/ 12 w 3476"/>
                    <a:gd name="T29" fmla="*/ 2084 h 2096"/>
                    <a:gd name="T30" fmla="*/ 3464 w 3476"/>
                    <a:gd name="T31" fmla="*/ 2084 h 2096"/>
                    <a:gd name="T32" fmla="*/ 3464 w 3476"/>
                    <a:gd name="T33" fmla="*/ 109 h 2096"/>
                    <a:gd name="T34" fmla="*/ 2832 w 3476"/>
                    <a:gd name="T35" fmla="*/ 26 h 2096"/>
                    <a:gd name="T36" fmla="*/ 2266 w 3476"/>
                    <a:gd name="T37" fmla="*/ 30 h 2096"/>
                    <a:gd name="T38" fmla="*/ 1741 w 3476"/>
                    <a:gd name="T39" fmla="*/ 162 h 2096"/>
                    <a:gd name="T40" fmla="*/ 1735 w 3476"/>
                    <a:gd name="T41" fmla="*/ 162 h 2096"/>
                    <a:gd name="T42" fmla="*/ 1210 w 3476"/>
                    <a:gd name="T43" fmla="*/ 30 h 2096"/>
                    <a:gd name="T44" fmla="*/ 644 w 3476"/>
                    <a:gd name="T45" fmla="*/ 26 h 2096"/>
                    <a:gd name="T46" fmla="*/ 12 w 3476"/>
                    <a:gd name="T47" fmla="*/ 109 h 2096"/>
                    <a:gd name="T48" fmla="*/ 12 w 3476"/>
                    <a:gd name="T49" fmla="*/ 2084 h 20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76" h="2096">
                      <a:moveTo>
                        <a:pt x="3470" y="2096"/>
                      </a:moveTo>
                      <a:cubicBezTo>
                        <a:pt x="6" y="2096"/>
                        <a:pt x="6" y="2096"/>
                        <a:pt x="6" y="2096"/>
                      </a:cubicBezTo>
                      <a:cubicBezTo>
                        <a:pt x="3" y="2096"/>
                        <a:pt x="0" y="2093"/>
                        <a:pt x="0" y="2090"/>
                      </a:cubicBezTo>
                      <a:cubicBezTo>
                        <a:pt x="0" y="104"/>
                        <a:pt x="0" y="104"/>
                        <a:pt x="0" y="104"/>
                      </a:cubicBezTo>
                      <a:cubicBezTo>
                        <a:pt x="0" y="101"/>
                        <a:pt x="2" y="99"/>
                        <a:pt x="5" y="98"/>
                      </a:cubicBezTo>
                      <a:cubicBezTo>
                        <a:pt x="8" y="98"/>
                        <a:pt x="290" y="38"/>
                        <a:pt x="644" y="14"/>
                      </a:cubicBezTo>
                      <a:cubicBezTo>
                        <a:pt x="851" y="0"/>
                        <a:pt x="1042" y="2"/>
                        <a:pt x="1211" y="18"/>
                      </a:cubicBezTo>
                      <a:cubicBezTo>
                        <a:pt x="1422" y="39"/>
                        <a:pt x="1599" y="83"/>
                        <a:pt x="1738" y="150"/>
                      </a:cubicBezTo>
                      <a:cubicBezTo>
                        <a:pt x="1877" y="83"/>
                        <a:pt x="2054" y="39"/>
                        <a:pt x="2265" y="18"/>
                      </a:cubicBezTo>
                      <a:cubicBezTo>
                        <a:pt x="2434" y="2"/>
                        <a:pt x="2625" y="0"/>
                        <a:pt x="2833" y="14"/>
                      </a:cubicBezTo>
                      <a:cubicBezTo>
                        <a:pt x="3186" y="38"/>
                        <a:pt x="3469" y="98"/>
                        <a:pt x="3471" y="98"/>
                      </a:cubicBezTo>
                      <a:cubicBezTo>
                        <a:pt x="3474" y="99"/>
                        <a:pt x="3476" y="101"/>
                        <a:pt x="3476" y="104"/>
                      </a:cubicBezTo>
                      <a:cubicBezTo>
                        <a:pt x="3476" y="2090"/>
                        <a:pt x="3476" y="2090"/>
                        <a:pt x="3476" y="2090"/>
                      </a:cubicBezTo>
                      <a:cubicBezTo>
                        <a:pt x="3476" y="2093"/>
                        <a:pt x="3473" y="2096"/>
                        <a:pt x="3470" y="2096"/>
                      </a:cubicBezTo>
                      <a:moveTo>
                        <a:pt x="12" y="2084"/>
                      </a:moveTo>
                      <a:cubicBezTo>
                        <a:pt x="3464" y="2084"/>
                        <a:pt x="3464" y="2084"/>
                        <a:pt x="3464" y="2084"/>
                      </a:cubicBezTo>
                      <a:cubicBezTo>
                        <a:pt x="3464" y="109"/>
                        <a:pt x="3464" y="109"/>
                        <a:pt x="3464" y="109"/>
                      </a:cubicBezTo>
                      <a:cubicBezTo>
                        <a:pt x="3426" y="101"/>
                        <a:pt x="3159" y="48"/>
                        <a:pt x="2832" y="26"/>
                      </a:cubicBezTo>
                      <a:cubicBezTo>
                        <a:pt x="2625" y="12"/>
                        <a:pt x="2434" y="14"/>
                        <a:pt x="2266" y="30"/>
                      </a:cubicBezTo>
                      <a:cubicBezTo>
                        <a:pt x="2056" y="51"/>
                        <a:pt x="1879" y="95"/>
                        <a:pt x="1741" y="162"/>
                      </a:cubicBezTo>
                      <a:cubicBezTo>
                        <a:pt x="1739" y="163"/>
                        <a:pt x="1737" y="163"/>
                        <a:pt x="1735" y="162"/>
                      </a:cubicBezTo>
                      <a:cubicBezTo>
                        <a:pt x="1597" y="95"/>
                        <a:pt x="1421" y="51"/>
                        <a:pt x="1210" y="30"/>
                      </a:cubicBezTo>
                      <a:cubicBezTo>
                        <a:pt x="1042" y="14"/>
                        <a:pt x="851" y="12"/>
                        <a:pt x="644" y="26"/>
                      </a:cubicBezTo>
                      <a:cubicBezTo>
                        <a:pt x="317" y="48"/>
                        <a:pt x="51" y="101"/>
                        <a:pt x="12" y="109"/>
                      </a:cubicBezTo>
                      <a:lnTo>
                        <a:pt x="12" y="2084"/>
                      </a:lnTo>
                      <a:close/>
                    </a:path>
                  </a:pathLst>
                </a:custGeom>
                <a:solidFill>
                  <a:srgbClr val="10101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b="1"/>
                </a:p>
              </p:txBody>
            </p:sp>
          </p:grpSp>
        </p:grpSp>
      </p:grpSp>
      <p:sp>
        <p:nvSpPr>
          <p:cNvPr id="57" name="모서리가 둥근 직사각형 56"/>
          <p:cNvSpPr/>
          <p:nvPr/>
        </p:nvSpPr>
        <p:spPr>
          <a:xfrm>
            <a:off x="329371" y="6790006"/>
            <a:ext cx="10031484" cy="229914"/>
          </a:xfrm>
          <a:prstGeom prst="roundRect">
            <a:avLst>
              <a:gd name="adj" fmla="val 35703"/>
            </a:avLst>
          </a:prstGeom>
          <a:solidFill>
            <a:srgbClr val="696968"/>
          </a:solidFill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/>
          </a:p>
        </p:txBody>
      </p:sp>
      <p:pic>
        <p:nvPicPr>
          <p:cNvPr id="68" name="그림 67"/>
          <p:cNvPicPr/>
          <p:nvPr/>
        </p:nvPicPr>
        <p:blipFill rotWithShape="1">
          <a:blip r:embed="rId4"/>
          <a:stretch>
            <a:fillRect/>
          </a:stretch>
        </p:blipFill>
        <p:spPr>
          <a:xfrm>
            <a:off x="1023195" y="2900708"/>
            <a:ext cx="2757285" cy="3677689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69" name="직사각형 68"/>
          <p:cNvSpPr/>
          <p:nvPr/>
        </p:nvSpPr>
        <p:spPr>
          <a:xfrm>
            <a:off x="3915618" y="2968586"/>
            <a:ext cx="5484104" cy="677108"/>
          </a:xfrm>
          <a:prstGeom prst="rect">
            <a:avLst/>
          </a:prstGeom>
        </p:spPr>
        <p:txBody>
          <a:bodyPr wrap="square" tIns="0" bIns="0">
            <a:spAutoFit/>
          </a:bodyPr>
          <a:lstStyle/>
          <a:p>
            <a:pPr latinLnBrk="0"/>
            <a:r>
              <a:rPr lang="ko-KR" altLang="en-US" sz="2200" b="1" spc="-15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269B3"/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사이버폭력을 </a:t>
            </a:r>
            <a:r>
              <a:rPr lang="ko-KR" altLang="en-US" sz="22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269B3"/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겪고 있는 또는 겪을 수도 있는</a:t>
            </a:r>
          </a:p>
          <a:p>
            <a:pPr latinLnBrk="0"/>
            <a:r>
              <a:rPr lang="ko-KR" altLang="en-US" sz="2200" b="1" spc="-15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269B3"/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모든 </a:t>
            </a:r>
            <a:r>
              <a:rPr lang="ko-KR" altLang="en-US" sz="22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269B3"/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아이들에게 보내는 응원의 메시지 </a:t>
            </a:r>
            <a:r>
              <a:rPr lang="en-US" altLang="ko-KR" sz="22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269B3"/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!!</a:t>
            </a:r>
          </a:p>
        </p:txBody>
      </p:sp>
      <p:sp>
        <p:nvSpPr>
          <p:cNvPr id="70" name="직사각형 69"/>
          <p:cNvSpPr/>
          <p:nvPr/>
        </p:nvSpPr>
        <p:spPr>
          <a:xfrm>
            <a:off x="3915618" y="3983725"/>
            <a:ext cx="5484104" cy="1625060"/>
          </a:xfrm>
          <a:prstGeom prst="rect">
            <a:avLst/>
          </a:prstGeom>
        </p:spPr>
        <p:txBody>
          <a:bodyPr wrap="square" tIns="0" bIns="0">
            <a:spAutoFit/>
          </a:bodyPr>
          <a:lstStyle/>
          <a:p>
            <a:pPr latinLnBrk="0">
              <a:lnSpc>
                <a:spcPct val="120000"/>
              </a:lnSpc>
            </a:pPr>
            <a:r>
              <a:rPr lang="ko-KR" altLang="en-US" sz="22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“ 작가는 요즘 아이들이 겪고 있는 </a:t>
            </a:r>
            <a:r>
              <a:rPr lang="ko-KR" altLang="en-US" sz="2200" b="1" spc="-15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사이버폭력의 </a:t>
            </a:r>
            <a:r>
              <a:rPr lang="ko-KR" altLang="en-US" sz="22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심각성을 사실적이면서도 긴장감 넘치게 들려주고</a:t>
            </a:r>
            <a:r>
              <a:rPr lang="en-US" altLang="ko-KR" sz="22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, </a:t>
            </a:r>
            <a:r>
              <a:rPr lang="ko-KR" altLang="en-US" sz="22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열린 결말을 </a:t>
            </a:r>
            <a:r>
              <a:rPr lang="ko-KR" altLang="en-US" sz="2200" b="1" spc="-15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제시해 </a:t>
            </a:r>
            <a:r>
              <a:rPr lang="ko-KR" altLang="en-US" sz="22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모두에게 고민해볼 수 있도록 </a:t>
            </a:r>
            <a:r>
              <a:rPr lang="ko-KR" altLang="en-US" sz="2200" b="1" spc="-15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하고 </a:t>
            </a:r>
            <a:r>
              <a:rPr lang="ko-KR" altLang="en-US" sz="22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있습니다</a:t>
            </a:r>
            <a:r>
              <a:rPr lang="en-US" altLang="ko-KR" sz="22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.”</a:t>
            </a:r>
          </a:p>
        </p:txBody>
      </p:sp>
      <p:grpSp>
        <p:nvGrpSpPr>
          <p:cNvPr id="28" name="그룹 27"/>
          <p:cNvGrpSpPr/>
          <p:nvPr/>
        </p:nvGrpSpPr>
        <p:grpSpPr>
          <a:xfrm>
            <a:off x="1" y="618696"/>
            <a:ext cx="1890638" cy="561768"/>
            <a:chOff x="1" y="504396"/>
            <a:chExt cx="1890638" cy="561768"/>
          </a:xfrm>
        </p:grpSpPr>
        <p:sp>
          <p:nvSpPr>
            <p:cNvPr id="29" name="직사각형 28"/>
            <p:cNvSpPr/>
            <p:nvPr/>
          </p:nvSpPr>
          <p:spPr>
            <a:xfrm>
              <a:off x="1" y="504396"/>
              <a:ext cx="1133474" cy="561768"/>
            </a:xfrm>
            <a:prstGeom prst="rect">
              <a:avLst/>
            </a:prstGeom>
            <a:solidFill>
              <a:srgbClr val="0269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30" name="모서리가 둥근 직사각형 29"/>
            <p:cNvSpPr/>
            <p:nvPr/>
          </p:nvSpPr>
          <p:spPr>
            <a:xfrm>
              <a:off x="757165" y="504396"/>
              <a:ext cx="1133474" cy="561768"/>
            </a:xfrm>
            <a:prstGeom prst="roundRect">
              <a:avLst>
                <a:gd name="adj" fmla="val 50000"/>
              </a:avLst>
            </a:prstGeom>
            <a:solidFill>
              <a:srgbClr val="0269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234132" y="600615"/>
              <a:ext cx="1320093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400" b="1" spc="-100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수업 열기</a:t>
              </a:r>
              <a:endParaRPr kumimoji="1" lang="ko-KR" altLang="en-US" sz="2400" b="1" spc="-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94488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직사각형 176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037A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/>
          </a:p>
        </p:txBody>
      </p:sp>
      <p:sp>
        <p:nvSpPr>
          <p:cNvPr id="105" name="직사각형 104"/>
          <p:cNvSpPr/>
          <p:nvPr/>
        </p:nvSpPr>
        <p:spPr>
          <a:xfrm>
            <a:off x="1228726" y="618696"/>
            <a:ext cx="9464674" cy="561768"/>
          </a:xfrm>
          <a:prstGeom prst="rect">
            <a:avLst/>
          </a:prstGeom>
          <a:gradFill>
            <a:gsLst>
              <a:gs pos="31000">
                <a:srgbClr val="FFFFFF">
                  <a:alpha val="50000"/>
                </a:srgb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8CFDC420-5C58-4D28-95DA-836CB6B6779D}"/>
              </a:ext>
            </a:extLst>
          </p:cNvPr>
          <p:cNvSpPr txBox="1"/>
          <p:nvPr/>
        </p:nvSpPr>
        <p:spPr>
          <a:xfrm>
            <a:off x="1994163" y="714914"/>
            <a:ext cx="8368279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fontAlgn="base" latinLnBrk="0">
              <a:spcBef>
                <a:spcPts val="100"/>
              </a:spcBef>
              <a:spcAft>
                <a:spcPts val="300"/>
              </a:spcAft>
            </a:pPr>
            <a:r>
              <a:rPr kumimoji="1" lang="ko-KR" altLang="en-US" sz="2400" b="1" spc="-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269B3"/>
                </a:solidFill>
                <a:latin typeface="맑은 고딕" panose="020B0503020000020004" pitchFamily="50" charset="-127"/>
              </a:rPr>
              <a:t>▶ </a:t>
            </a:r>
            <a:r>
              <a:rPr kumimoji="1" lang="ko-KR" altLang="en-US" sz="2400" b="1" spc="-10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269B3"/>
                </a:solidFill>
                <a:latin typeface="맑은 고딕" panose="020B0503020000020004" pitchFamily="50" charset="-127"/>
              </a:rPr>
              <a:t>그림책 </a:t>
            </a:r>
            <a:r>
              <a:rPr kumimoji="1" lang="ko-KR" altLang="en-US" sz="2400" b="1" spc="-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269B3"/>
                </a:solidFill>
                <a:latin typeface="맑은 고딕" panose="020B0503020000020004" pitchFamily="50" charset="-127"/>
              </a:rPr>
              <a:t>소개 </a:t>
            </a:r>
          </a:p>
        </p:txBody>
      </p:sp>
      <p:sp>
        <p:nvSpPr>
          <p:cNvPr id="38" name="직사각형 37"/>
          <p:cNvSpPr/>
          <p:nvPr/>
        </p:nvSpPr>
        <p:spPr>
          <a:xfrm>
            <a:off x="3819902" y="1442404"/>
            <a:ext cx="3053596" cy="492443"/>
          </a:xfrm>
          <a:prstGeom prst="rect">
            <a:avLst/>
          </a:prstGeom>
        </p:spPr>
        <p:txBody>
          <a:bodyPr wrap="square" tIns="0" bIns="0" anchor="ctr">
            <a:sp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ko-KR" altLang="en-US" sz="3200" b="1" spc="-300" dirty="0" smtClean="0">
                <a:ln>
                  <a:solidFill>
                    <a:srgbClr val="00B0F0">
                      <a:alpha val="0"/>
                    </a:srgb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등장인물 </a:t>
            </a:r>
            <a:r>
              <a:rPr lang="ko-KR" altLang="en-US" sz="3200" b="1" spc="-300" dirty="0">
                <a:ln>
                  <a:solidFill>
                    <a:srgbClr val="00B0F0">
                      <a:alpha val="0"/>
                    </a:srgb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소개 </a:t>
            </a:r>
          </a:p>
        </p:txBody>
      </p:sp>
      <p:pic>
        <p:nvPicPr>
          <p:cNvPr id="39" name="그림 38"/>
          <p:cNvPicPr>
            <a:picLocks noChangeAspect="1"/>
          </p:cNvPicPr>
          <p:nvPr/>
        </p:nvPicPr>
        <p:blipFill rotWithShape="1">
          <a:blip r:embed="rId3"/>
          <a:srcRect l="43611" t="13555" r="43611" b="61933"/>
          <a:stretch/>
        </p:blipFill>
        <p:spPr>
          <a:xfrm>
            <a:off x="3644265" y="1296825"/>
            <a:ext cx="462280" cy="431481"/>
          </a:xfrm>
          <a:prstGeom prst="rect">
            <a:avLst/>
          </a:prstGeom>
        </p:spPr>
      </p:pic>
      <p:pic>
        <p:nvPicPr>
          <p:cNvPr id="40" name="그림 39"/>
          <p:cNvPicPr>
            <a:picLocks noChangeAspect="1"/>
          </p:cNvPicPr>
          <p:nvPr/>
        </p:nvPicPr>
        <p:blipFill rotWithShape="1">
          <a:blip r:embed="rId3"/>
          <a:srcRect l="43611" t="13555" r="43611" b="61933"/>
          <a:stretch/>
        </p:blipFill>
        <p:spPr>
          <a:xfrm flipH="1" flipV="1">
            <a:off x="6621516" y="1296825"/>
            <a:ext cx="462280" cy="431481"/>
          </a:xfrm>
          <a:prstGeom prst="rect">
            <a:avLst/>
          </a:prstGeom>
        </p:spPr>
      </p:pic>
      <p:grpSp>
        <p:nvGrpSpPr>
          <p:cNvPr id="28" name="그룹 27"/>
          <p:cNvGrpSpPr/>
          <p:nvPr/>
        </p:nvGrpSpPr>
        <p:grpSpPr>
          <a:xfrm>
            <a:off x="330958" y="1776046"/>
            <a:ext cx="10031484" cy="5243874"/>
            <a:chOff x="329371" y="1691640"/>
            <a:chExt cx="10031484" cy="5243874"/>
          </a:xfrm>
        </p:grpSpPr>
        <p:grpSp>
          <p:nvGrpSpPr>
            <p:cNvPr id="29" name="그룹 28"/>
            <p:cNvGrpSpPr/>
            <p:nvPr/>
          </p:nvGrpSpPr>
          <p:grpSpPr>
            <a:xfrm>
              <a:off x="465455" y="1691640"/>
              <a:ext cx="9762490" cy="5103324"/>
              <a:chOff x="465455" y="1483144"/>
              <a:chExt cx="9762490" cy="5311820"/>
            </a:xfrm>
          </p:grpSpPr>
          <p:sp>
            <p:nvSpPr>
              <p:cNvPr id="31" name="모서리가 둥근 직사각형 30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/>
              </a:p>
            </p:txBody>
          </p:sp>
          <p:grpSp>
            <p:nvGrpSpPr>
              <p:cNvPr id="32" name="그룹 31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33" name="그룹 32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41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  <p:sp>
                <p:nvSpPr>
                  <p:cNvPr id="42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  <p:sp>
                <p:nvSpPr>
                  <p:cNvPr id="43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</p:grpSp>
            <p:grpSp>
              <p:nvGrpSpPr>
                <p:cNvPr id="34" name="그룹 33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35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  <p:sp>
                <p:nvSpPr>
                  <p:cNvPr id="36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  <p:sp>
                <p:nvSpPr>
                  <p:cNvPr id="37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</p:grpSp>
          </p:grpSp>
        </p:grpSp>
        <p:sp>
          <p:nvSpPr>
            <p:cNvPr id="30" name="모서리가 둥근 직사각형 29"/>
            <p:cNvSpPr/>
            <p:nvPr/>
          </p:nvSpPr>
          <p:spPr>
            <a:xfrm>
              <a:off x="329371" y="6705600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/>
            </a:p>
          </p:txBody>
        </p:sp>
      </p:grpSp>
      <p:graphicFrame>
        <p:nvGraphicFramePr>
          <p:cNvPr id="44" name="표 4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8778613"/>
              </p:ext>
            </p:extLst>
          </p:nvPr>
        </p:nvGraphicFramePr>
        <p:xfrm>
          <a:off x="938237" y="2539322"/>
          <a:ext cx="8820979" cy="4166972"/>
        </p:xfrm>
        <a:graphic>
          <a:graphicData uri="http://schemas.openxmlformats.org/drawingml/2006/table">
            <a:tbl>
              <a:tblPr firstRow="1" bandRow="1"/>
              <a:tblGrid>
                <a:gridCol w="15104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578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8526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38719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2000" b="1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구분</a:t>
                      </a:r>
                    </a:p>
                  </a:txBody>
                  <a:tcPr anchor="ctr">
                    <a:lnL w="4191">
                      <a:noFill/>
                      <a:prstDash val="soli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191">
                      <a:noFill/>
                      <a:prstDash val="soli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269B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2000" b="1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등장인물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191">
                      <a:noFill/>
                      <a:prstDash val="soli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269B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2000" b="1" kern="0" spc="0" dirty="0" smtClean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사이버폭력 </a:t>
                      </a:r>
                      <a:r>
                        <a:rPr lang="ko-KR" altLang="en-US" sz="2000" b="1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관련 주요행동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191">
                      <a:noFill/>
                      <a:prstDash val="solid"/>
                    </a:lnR>
                    <a:lnT w="4191">
                      <a:noFill/>
                      <a:prstDash val="soli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269B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15036">
                <a:tc>
                  <a:txBody>
                    <a:bodyPr/>
                    <a:lstStyle/>
                    <a:p>
                      <a:pPr latinLnBrk="0">
                        <a:defRPr lang="ko-KR" altLang="en-US"/>
                      </a:pPr>
                      <a:endParaRPr lang="ko-KR" altLang="en-US" dirty="0"/>
                    </a:p>
                  </a:txBody>
                  <a:tcPr anchor="ctr">
                    <a:lnL w="4191">
                      <a:noFill/>
                      <a:prstDash val="soli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600" b="1" kern="0" spc="0" dirty="0" err="1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라일라</a:t>
                      </a:r>
                      <a:endParaRPr lang="ko-KR" altLang="en-US" sz="1600" b="1" kern="0" spc="0" dirty="0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0">
                        <a:defRPr lang="ko-KR" altLang="en-US"/>
                      </a:pPr>
                      <a:r>
                        <a:rPr lang="ko-KR" altLang="en-US" sz="1400" b="0" kern="0" spc="0" dirty="0" smtClean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주인공이며 전학 온 </a:t>
                      </a:r>
                      <a:r>
                        <a:rPr lang="ko-KR" altLang="en-US" sz="14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학교에서 학업과 운동 모두 탁월한 성적을 보이며, 두각을 나타내는데, 시기하는 무리들에 의해 사이버 폭력의 피해자가 된다.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191">
                      <a:noFill/>
                      <a:prstDash val="soli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45974">
                <a:tc>
                  <a:txBody>
                    <a:bodyPr/>
                    <a:lstStyle/>
                    <a:p>
                      <a:pPr latinLnBrk="0">
                        <a:defRPr lang="ko-KR" altLang="en-US"/>
                      </a:pPr>
                      <a:endParaRPr lang="ko-KR" altLang="en-US"/>
                    </a:p>
                  </a:txBody>
                  <a:tcPr anchor="ctr">
                    <a:lnL w="4191">
                      <a:noFill/>
                      <a:prstDash val="soli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600" b="1" kern="0" spc="0" dirty="0" err="1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제이미</a:t>
                      </a:r>
                      <a:endParaRPr lang="ko-KR" altLang="en-US" sz="1600" b="1" kern="0" spc="0" dirty="0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0">
                        <a:defRPr lang="ko-KR" altLang="en-US"/>
                      </a:pPr>
                      <a:r>
                        <a:rPr lang="ko-KR" altLang="en-US" sz="1400" b="0" kern="0" spc="0" dirty="0" err="1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라일라와</a:t>
                      </a:r>
                      <a:r>
                        <a:rPr lang="ko-KR" altLang="en-US" sz="14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같은 학교로 </a:t>
                      </a:r>
                      <a:r>
                        <a:rPr lang="ko-KR" altLang="en-US" sz="1400" b="0" kern="0" spc="0" dirty="0" smtClean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전학 온 </a:t>
                      </a:r>
                      <a:r>
                        <a:rPr lang="ko-KR" altLang="en-US" sz="14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친구. 처음에는 </a:t>
                      </a:r>
                      <a:r>
                        <a:rPr lang="ko-KR" altLang="en-US" sz="1400" b="0" kern="0" spc="0" dirty="0" err="1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라일라와</a:t>
                      </a:r>
                      <a:r>
                        <a:rPr lang="ko-KR" altLang="en-US" sz="14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친하게 지내다 삼총사에 의해 </a:t>
                      </a:r>
                      <a:r>
                        <a:rPr lang="ko-KR" altLang="en-US" sz="1400" b="0" kern="0" spc="0" dirty="0" err="1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라일라와</a:t>
                      </a:r>
                      <a:r>
                        <a:rPr lang="ko-KR" altLang="en-US" sz="14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멀어지고 만다. 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191">
                      <a:noFill/>
                      <a:prstDash val="soli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04575">
                <a:tc>
                  <a:txBody>
                    <a:bodyPr/>
                    <a:lstStyle/>
                    <a:p>
                      <a:pPr latinLnBrk="0">
                        <a:defRPr lang="ko-KR" altLang="en-US"/>
                      </a:pPr>
                      <a:endParaRPr lang="ko-KR" altLang="en-US"/>
                    </a:p>
                  </a:txBody>
                  <a:tcPr anchor="ctr">
                    <a:lnL w="4191">
                      <a:noFill/>
                      <a:prstDash val="soli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600" b="1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벨라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0">
                        <a:defRPr lang="ko-KR" altLang="en-US"/>
                      </a:pPr>
                      <a:r>
                        <a:rPr lang="ko-KR" altLang="en-US" sz="1400" b="0" kern="0" spc="0" dirty="0" smtClean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삼총사의 </a:t>
                      </a:r>
                      <a:r>
                        <a:rPr lang="ko-KR" altLang="en-US" sz="14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리더와 같은 인물로 </a:t>
                      </a:r>
                      <a:r>
                        <a:rPr lang="ko-KR" altLang="en-US" sz="1400" b="0" kern="0" spc="0" dirty="0" err="1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라일라에게</a:t>
                      </a:r>
                      <a:r>
                        <a:rPr lang="ko-KR" altLang="en-US" sz="14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의도적으로 접근하며 </a:t>
                      </a:r>
                      <a:r>
                        <a:rPr lang="ko-KR" altLang="en-US" sz="1400" b="0" kern="0" spc="0" dirty="0" err="1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제이미와</a:t>
                      </a:r>
                      <a:r>
                        <a:rPr lang="ko-KR" altLang="en-US" sz="14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멀어지게 만들고, </a:t>
                      </a:r>
                      <a:r>
                        <a:rPr lang="ko-KR" altLang="en-US" sz="1400" b="0" kern="0" spc="0" dirty="0" err="1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제이미가</a:t>
                      </a:r>
                      <a:r>
                        <a:rPr lang="ko-KR" altLang="en-US" sz="14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억울한 일에 빠지도록 상황을 만든다. 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191">
                      <a:noFill/>
                      <a:prstDash val="soli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05147">
                <a:tc>
                  <a:txBody>
                    <a:bodyPr/>
                    <a:lstStyle/>
                    <a:p>
                      <a:pPr latinLnBrk="0">
                        <a:defRPr lang="ko-KR" altLang="en-US"/>
                      </a:pPr>
                      <a:endParaRPr lang="ko-KR" altLang="en-US" dirty="0"/>
                    </a:p>
                  </a:txBody>
                  <a:tcPr anchor="ctr">
                    <a:lnL w="4191">
                      <a:noFill/>
                      <a:prstDash val="soli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600" b="1" kern="0" spc="0" dirty="0" smtClean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벨라</a:t>
                      </a:r>
                    </a:p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600" b="1" kern="0" spc="0" dirty="0" err="1" smtClean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엘렌</a:t>
                      </a:r>
                      <a:endParaRPr lang="ko-KR" altLang="en-US" sz="1600" b="1" kern="0" spc="0" dirty="0" smtClean="0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600" b="1" kern="0" spc="0" dirty="0" smtClean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티나</a:t>
                      </a:r>
                      <a:endParaRPr lang="ko-KR" altLang="en-US" sz="1600" b="1" kern="0" spc="0" dirty="0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0">
                        <a:defRPr lang="ko-KR" altLang="en-US"/>
                      </a:pPr>
                      <a:r>
                        <a:rPr lang="ko-KR" altLang="en-US" sz="1400" b="0" kern="0" spc="0" dirty="0" smtClean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학교 안에서 </a:t>
                      </a:r>
                      <a:r>
                        <a:rPr lang="ko-KR" altLang="en-US" sz="14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유명한 삼총사이며, </a:t>
                      </a:r>
                      <a:r>
                        <a:rPr lang="ko-KR" altLang="en-US" sz="1400" b="0" kern="0" spc="0" dirty="0" err="1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라일라에게</a:t>
                      </a:r>
                      <a:r>
                        <a:rPr lang="ko-KR" altLang="en-US" sz="14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접근하며 </a:t>
                      </a:r>
                      <a:r>
                        <a:rPr lang="ko-KR" altLang="en-US" sz="1400" b="0" kern="0" spc="0" dirty="0" err="1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라일라가</a:t>
                      </a:r>
                      <a:r>
                        <a:rPr lang="ko-KR" altLang="en-US" sz="14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0" spc="0" dirty="0" err="1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제이미와</a:t>
                      </a:r>
                      <a:r>
                        <a:rPr lang="ko-KR" altLang="en-US" sz="14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같이 다니지 않도록 조종한다</a:t>
                      </a:r>
                      <a:r>
                        <a:rPr lang="ko-KR" altLang="en-US" sz="1400" b="0" kern="0" spc="0" dirty="0" smtClean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.</a:t>
                      </a:r>
                      <a:endParaRPr lang="ko-KR" altLang="en-US" sz="1400" b="0" kern="0" spc="0" dirty="0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191">
                      <a:noFill/>
                      <a:prstDash val="soli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45" name="그림 44"/>
          <p:cNvPicPr/>
          <p:nvPr/>
        </p:nvPicPr>
        <p:blipFill rotWithShape="1">
          <a:blip r:embed="rId4">
            <a:lum/>
          </a:blip>
          <a:srcRect/>
          <a:stretch>
            <a:fillRect/>
          </a:stretch>
        </p:blipFill>
        <p:spPr>
          <a:xfrm>
            <a:off x="1266721" y="2976291"/>
            <a:ext cx="754346" cy="898568"/>
          </a:xfrm>
          <a:prstGeom prst="rect">
            <a:avLst/>
          </a:prstGeom>
        </p:spPr>
      </p:pic>
      <p:pic>
        <p:nvPicPr>
          <p:cNvPr id="46" name="그림 45"/>
          <p:cNvPicPr/>
          <p:nvPr/>
        </p:nvPicPr>
        <p:blipFill rotWithShape="1">
          <a:blip r:embed="rId5">
            <a:lum/>
          </a:blip>
          <a:srcRect/>
          <a:stretch>
            <a:fillRect/>
          </a:stretch>
        </p:blipFill>
        <p:spPr>
          <a:xfrm>
            <a:off x="1264851" y="4012194"/>
            <a:ext cx="758087" cy="784327"/>
          </a:xfrm>
          <a:prstGeom prst="rect">
            <a:avLst/>
          </a:prstGeom>
        </p:spPr>
      </p:pic>
      <p:pic>
        <p:nvPicPr>
          <p:cNvPr id="47" name="그림 46"/>
          <p:cNvPicPr/>
          <p:nvPr/>
        </p:nvPicPr>
        <p:blipFill rotWithShape="1">
          <a:blip r:embed="rId6">
            <a:lum/>
          </a:blip>
          <a:srcRect/>
          <a:stretch>
            <a:fillRect/>
          </a:stretch>
        </p:blipFill>
        <p:spPr>
          <a:xfrm>
            <a:off x="1283266" y="4953641"/>
            <a:ext cx="721257" cy="742916"/>
          </a:xfrm>
          <a:prstGeom prst="rect">
            <a:avLst/>
          </a:prstGeom>
        </p:spPr>
      </p:pic>
      <p:pic>
        <p:nvPicPr>
          <p:cNvPr id="48" name="그림 47"/>
          <p:cNvPicPr/>
          <p:nvPr/>
        </p:nvPicPr>
        <p:blipFill rotWithShape="1">
          <a:blip r:embed="rId7">
            <a:lum/>
          </a:blip>
          <a:srcRect/>
          <a:stretch>
            <a:fillRect/>
          </a:stretch>
        </p:blipFill>
        <p:spPr>
          <a:xfrm>
            <a:off x="1120532" y="5873806"/>
            <a:ext cx="1046724" cy="742153"/>
          </a:xfrm>
          <a:prstGeom prst="rect">
            <a:avLst/>
          </a:prstGeom>
        </p:spPr>
      </p:pic>
      <p:grpSp>
        <p:nvGrpSpPr>
          <p:cNvPr id="49" name="그룹 48"/>
          <p:cNvGrpSpPr/>
          <p:nvPr/>
        </p:nvGrpSpPr>
        <p:grpSpPr>
          <a:xfrm>
            <a:off x="1" y="618696"/>
            <a:ext cx="1890638" cy="561768"/>
            <a:chOff x="1" y="504396"/>
            <a:chExt cx="1890638" cy="561768"/>
          </a:xfrm>
        </p:grpSpPr>
        <p:sp>
          <p:nvSpPr>
            <p:cNvPr id="50" name="직사각형 49"/>
            <p:cNvSpPr/>
            <p:nvPr/>
          </p:nvSpPr>
          <p:spPr>
            <a:xfrm>
              <a:off x="1" y="504396"/>
              <a:ext cx="1133474" cy="561768"/>
            </a:xfrm>
            <a:prstGeom prst="rect">
              <a:avLst/>
            </a:prstGeom>
            <a:solidFill>
              <a:srgbClr val="0269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51" name="모서리가 둥근 직사각형 50"/>
            <p:cNvSpPr/>
            <p:nvPr/>
          </p:nvSpPr>
          <p:spPr>
            <a:xfrm>
              <a:off x="757165" y="504396"/>
              <a:ext cx="1133474" cy="561768"/>
            </a:xfrm>
            <a:prstGeom prst="roundRect">
              <a:avLst>
                <a:gd name="adj" fmla="val 50000"/>
              </a:avLst>
            </a:prstGeom>
            <a:solidFill>
              <a:srgbClr val="0269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234132" y="600615"/>
              <a:ext cx="1320093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400" b="1" spc="-100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수업 열기</a:t>
              </a:r>
              <a:endParaRPr kumimoji="1" lang="ko-KR" altLang="en-US" sz="2400" b="1" spc="-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05112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직사각형 64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A5DB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/>
          </a:p>
        </p:txBody>
      </p:sp>
      <p:sp>
        <p:nvSpPr>
          <p:cNvPr id="105" name="직사각형 104"/>
          <p:cNvSpPr/>
          <p:nvPr/>
        </p:nvSpPr>
        <p:spPr>
          <a:xfrm>
            <a:off x="1228726" y="618696"/>
            <a:ext cx="9464674" cy="561768"/>
          </a:xfrm>
          <a:prstGeom prst="rect">
            <a:avLst/>
          </a:prstGeom>
          <a:gradFill>
            <a:gsLst>
              <a:gs pos="31000">
                <a:srgbClr val="FFFFFF">
                  <a:alpha val="50000"/>
                </a:srgb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grpSp>
        <p:nvGrpSpPr>
          <p:cNvPr id="106" name="그룹 105"/>
          <p:cNvGrpSpPr/>
          <p:nvPr/>
        </p:nvGrpSpPr>
        <p:grpSpPr>
          <a:xfrm>
            <a:off x="1" y="618696"/>
            <a:ext cx="1890638" cy="561768"/>
            <a:chOff x="1" y="504396"/>
            <a:chExt cx="1890638" cy="561768"/>
          </a:xfrm>
        </p:grpSpPr>
        <p:sp>
          <p:nvSpPr>
            <p:cNvPr id="107" name="직사각형 106"/>
            <p:cNvSpPr/>
            <p:nvPr/>
          </p:nvSpPr>
          <p:spPr>
            <a:xfrm>
              <a:off x="1" y="504396"/>
              <a:ext cx="1133474" cy="561768"/>
            </a:xfrm>
            <a:prstGeom prst="rect">
              <a:avLst/>
            </a:prstGeom>
            <a:solidFill>
              <a:srgbClr val="5CAA0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accent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108" name="모서리가 둥근 직사각형 107"/>
            <p:cNvSpPr/>
            <p:nvPr/>
          </p:nvSpPr>
          <p:spPr>
            <a:xfrm>
              <a:off x="757165" y="504396"/>
              <a:ext cx="1133474" cy="561768"/>
            </a:xfrm>
            <a:prstGeom prst="roundRect">
              <a:avLst>
                <a:gd name="adj" fmla="val 50000"/>
              </a:avLst>
            </a:prstGeom>
            <a:solidFill>
              <a:srgbClr val="5CAA0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accent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306140" y="600615"/>
              <a:ext cx="1245217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400" b="1" spc="-100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활동하기</a:t>
              </a:r>
              <a:endParaRPr kumimoji="1" lang="ko-KR" altLang="en-US" sz="2400" b="1" spc="-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110" name="TextBox 109">
            <a:extLst>
              <a:ext uri="{FF2B5EF4-FFF2-40B4-BE49-F238E27FC236}">
                <a16:creationId xmlns:a16="http://schemas.microsoft.com/office/drawing/2014/main" id="{8CFDC420-5C58-4D28-95DA-836CB6B6779D}"/>
              </a:ext>
            </a:extLst>
          </p:cNvPr>
          <p:cNvSpPr txBox="1"/>
          <p:nvPr/>
        </p:nvSpPr>
        <p:spPr>
          <a:xfrm>
            <a:off x="1994163" y="714914"/>
            <a:ext cx="5800809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fontAlgn="base" latinLnBrk="0">
              <a:spcBef>
                <a:spcPts val="100"/>
              </a:spcBef>
              <a:spcAft>
                <a:spcPts val="300"/>
              </a:spcAft>
            </a:pPr>
            <a:r>
              <a:rPr kumimoji="1" lang="ko-KR" altLang="en-US" sz="2400" b="1" spc="-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5CAA09"/>
                </a:solidFill>
                <a:latin typeface="맑은 고딕" panose="020B0503020000020004" pitchFamily="50" charset="-127"/>
              </a:rPr>
              <a:t>▶ 개인별 질문 만들기 </a:t>
            </a:r>
          </a:p>
        </p:txBody>
      </p:sp>
      <p:grpSp>
        <p:nvGrpSpPr>
          <p:cNvPr id="51" name="그룹 50"/>
          <p:cNvGrpSpPr/>
          <p:nvPr/>
        </p:nvGrpSpPr>
        <p:grpSpPr>
          <a:xfrm>
            <a:off x="329371" y="1243032"/>
            <a:ext cx="10031484" cy="5776888"/>
            <a:chOff x="329371" y="1243032"/>
            <a:chExt cx="10031484" cy="5776888"/>
          </a:xfrm>
        </p:grpSpPr>
        <p:grpSp>
          <p:nvGrpSpPr>
            <p:cNvPr id="52" name="그룹 51"/>
            <p:cNvGrpSpPr/>
            <p:nvPr/>
          </p:nvGrpSpPr>
          <p:grpSpPr>
            <a:xfrm>
              <a:off x="465455" y="1243032"/>
              <a:ext cx="9762490" cy="5636338"/>
              <a:chOff x="465455" y="1483144"/>
              <a:chExt cx="9762490" cy="5311820"/>
            </a:xfrm>
          </p:grpSpPr>
          <p:sp>
            <p:nvSpPr>
              <p:cNvPr id="54" name="모서리가 둥근 직사각형 53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/>
              </a:p>
            </p:txBody>
          </p:sp>
          <p:grpSp>
            <p:nvGrpSpPr>
              <p:cNvPr id="55" name="그룹 54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56" name="그룹 55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61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  <p:sp>
                <p:nvSpPr>
                  <p:cNvPr id="62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  <p:sp>
                <p:nvSpPr>
                  <p:cNvPr id="63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</p:grpSp>
            <p:grpSp>
              <p:nvGrpSpPr>
                <p:cNvPr id="57" name="그룹 56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58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  <p:sp>
                <p:nvSpPr>
                  <p:cNvPr id="59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  <p:sp>
                <p:nvSpPr>
                  <p:cNvPr id="60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</p:grpSp>
          </p:grpSp>
        </p:grpSp>
        <p:sp>
          <p:nvSpPr>
            <p:cNvPr id="53" name="모서리가 둥근 직사각형 52"/>
            <p:cNvSpPr/>
            <p:nvPr/>
          </p:nvSpPr>
          <p:spPr>
            <a:xfrm>
              <a:off x="329371" y="6790006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/>
            </a:p>
          </p:txBody>
        </p:sp>
      </p:grpSp>
      <p:grpSp>
        <p:nvGrpSpPr>
          <p:cNvPr id="66" name="그룹 65"/>
          <p:cNvGrpSpPr/>
          <p:nvPr/>
        </p:nvGrpSpPr>
        <p:grpSpPr>
          <a:xfrm>
            <a:off x="996676" y="2178461"/>
            <a:ext cx="8773335" cy="400110"/>
            <a:chOff x="3638287" y="2680363"/>
            <a:chExt cx="8773335" cy="400110"/>
          </a:xfrm>
        </p:grpSpPr>
        <p:pic>
          <p:nvPicPr>
            <p:cNvPr id="67" name="그림 6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638287" y="2715214"/>
              <a:ext cx="368827" cy="330408"/>
            </a:xfrm>
            <a:prstGeom prst="rect">
              <a:avLst/>
            </a:prstGeom>
          </p:spPr>
        </p:pic>
        <p:sp>
          <p:nvSpPr>
            <p:cNvPr id="68" name="직사각형 67"/>
            <p:cNvSpPr/>
            <p:nvPr/>
          </p:nvSpPr>
          <p:spPr>
            <a:xfrm>
              <a:off x="3995419" y="2680363"/>
              <a:ext cx="8416203" cy="400110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ko-KR" altLang="en-US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그림책 「그게 만약 너라면」을 </a:t>
              </a:r>
              <a:r>
                <a:rPr lang="ko-KR" altLang="en-US" sz="2600" b="1" spc="-150" dirty="0" err="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모둠</a:t>
              </a:r>
              <a:r>
                <a:rPr lang="ko-KR" altLang="en-US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 내에서 함께 읽습니다</a:t>
              </a:r>
              <a:r>
                <a:rPr lang="en-US" altLang="ko-KR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. </a:t>
              </a:r>
            </a:p>
          </p:txBody>
        </p:sp>
      </p:grpSp>
      <p:grpSp>
        <p:nvGrpSpPr>
          <p:cNvPr id="69" name="그룹 68"/>
          <p:cNvGrpSpPr/>
          <p:nvPr/>
        </p:nvGrpSpPr>
        <p:grpSpPr>
          <a:xfrm>
            <a:off x="996676" y="2772821"/>
            <a:ext cx="8773335" cy="400110"/>
            <a:chOff x="3638287" y="2680363"/>
            <a:chExt cx="8773335" cy="400110"/>
          </a:xfrm>
        </p:grpSpPr>
        <p:pic>
          <p:nvPicPr>
            <p:cNvPr id="70" name="그림 6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638287" y="2715214"/>
              <a:ext cx="368827" cy="330408"/>
            </a:xfrm>
            <a:prstGeom prst="rect">
              <a:avLst/>
            </a:prstGeom>
          </p:spPr>
        </p:pic>
        <p:sp>
          <p:nvSpPr>
            <p:cNvPr id="71" name="직사각형 70"/>
            <p:cNvSpPr/>
            <p:nvPr/>
          </p:nvSpPr>
          <p:spPr>
            <a:xfrm>
              <a:off x="3995419" y="2680363"/>
              <a:ext cx="8416203" cy="400110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ko-KR" altLang="en-US" sz="2600" b="1" spc="-150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어떤 장면 또는 상황이 인상 </a:t>
              </a:r>
              <a:r>
                <a:rPr lang="ko-KR" altLang="en-US" sz="2600" b="1" spc="-150" dirty="0" err="1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깊었나요</a:t>
              </a:r>
              <a:r>
                <a:rPr lang="en-US" altLang="ko-KR" sz="2600" b="1" spc="-150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? </a:t>
              </a:r>
              <a:r>
                <a:rPr lang="ko-KR" altLang="en-US" sz="2600" b="1" spc="-150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그 이유는</a:t>
              </a:r>
              <a:r>
                <a:rPr lang="en-US" altLang="ko-KR" sz="2600" b="1" spc="-150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?</a:t>
              </a:r>
              <a:endParaRPr lang="en-US" altLang="ko-KR" sz="26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endParaRPr>
            </a:p>
          </p:txBody>
        </p:sp>
      </p:grpSp>
      <p:graphicFrame>
        <p:nvGraphicFramePr>
          <p:cNvPr id="72" name="표 7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053013"/>
              </p:ext>
            </p:extLst>
          </p:nvPr>
        </p:nvGraphicFramePr>
        <p:xfrm>
          <a:off x="926376" y="3316967"/>
          <a:ext cx="8834844" cy="1512570"/>
        </p:xfrm>
        <a:graphic>
          <a:graphicData uri="http://schemas.openxmlformats.org/drawingml/2006/table">
            <a:tbl>
              <a:tblPr firstRow="1" bandRow="1"/>
              <a:tblGrid>
                <a:gridCol w="19517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070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760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4696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2000" b="1" kern="0" spc="0" dirty="0" smtClean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페이지  </a:t>
                      </a:r>
                      <a:endParaRPr lang="ko-KR" altLang="en-US" sz="2000" b="1" kern="0" spc="0" dirty="0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4191">
                      <a:noFill/>
                      <a:prstDash val="soli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191">
                      <a:noFill/>
                      <a:prstDash val="soli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269B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2000" b="1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장면(상황)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191">
                      <a:noFill/>
                      <a:prstDash val="soli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269B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2000" b="1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유형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191">
                      <a:noFill/>
                      <a:prstDash val="solid"/>
                    </a:lnR>
                    <a:lnT w="4191">
                      <a:noFill/>
                      <a:prstDash val="soli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269B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8165">
                <a:tc>
                  <a:txBody>
                    <a:bodyPr/>
                    <a:lstStyle/>
                    <a:p>
                      <a:pPr algn="ctr">
                        <a:defRPr lang="ko-KR" altLang="en-US"/>
                      </a:pPr>
                      <a:r>
                        <a:rPr lang="ko-KR" altLang="en-US" sz="1600" b="1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 </a:t>
                      </a:r>
                    </a:p>
                  </a:txBody>
                  <a:tcPr anchor="ctr">
                    <a:lnL w="4191">
                      <a:noFill/>
                      <a:prstDash val="soli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defRPr lang="ko-KR" altLang="en-US"/>
                      </a:pPr>
                      <a:r>
                        <a:rPr lang="ko-KR" altLang="en-US" sz="1600" b="1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 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defRPr lang="ko-KR" altLang="en-US"/>
                      </a:pPr>
                      <a:r>
                        <a:rPr lang="ko-KR" altLang="en-US" sz="1600" b="1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 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191">
                      <a:noFill/>
                      <a:prstDash val="soli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8165">
                <a:tc>
                  <a:txBody>
                    <a:bodyPr/>
                    <a:lstStyle/>
                    <a:p>
                      <a:pPr algn="ctr">
                        <a:defRPr lang="ko-KR" altLang="en-US"/>
                      </a:pPr>
                      <a:r>
                        <a:rPr lang="ko-KR" altLang="en-US" sz="1600" b="1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 </a:t>
                      </a:r>
                    </a:p>
                  </a:txBody>
                  <a:tcPr anchor="ctr">
                    <a:lnL w="4191">
                      <a:noFill/>
                      <a:prstDash val="soli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defRPr lang="ko-KR" altLang="en-US"/>
                      </a:pPr>
                      <a:r>
                        <a:rPr lang="ko-KR" altLang="en-US" sz="1600" b="1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 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defRPr lang="ko-KR" altLang="en-US"/>
                      </a:pPr>
                      <a:r>
                        <a:rPr lang="ko-KR" altLang="en-US" sz="1600" b="1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 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191">
                      <a:noFill/>
                      <a:prstDash val="soli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73" name="그룹 72"/>
          <p:cNvGrpSpPr/>
          <p:nvPr/>
        </p:nvGrpSpPr>
        <p:grpSpPr>
          <a:xfrm>
            <a:off x="996676" y="5112161"/>
            <a:ext cx="8773335" cy="800219"/>
            <a:chOff x="3638287" y="2680363"/>
            <a:chExt cx="8773335" cy="800219"/>
          </a:xfrm>
        </p:grpSpPr>
        <p:pic>
          <p:nvPicPr>
            <p:cNvPr id="74" name="그림 7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638287" y="2715214"/>
              <a:ext cx="368827" cy="330408"/>
            </a:xfrm>
            <a:prstGeom prst="rect">
              <a:avLst/>
            </a:prstGeom>
          </p:spPr>
        </p:pic>
        <p:sp>
          <p:nvSpPr>
            <p:cNvPr id="75" name="직사각형 74"/>
            <p:cNvSpPr/>
            <p:nvPr/>
          </p:nvSpPr>
          <p:spPr>
            <a:xfrm>
              <a:off x="3995419" y="2680363"/>
              <a:ext cx="8416203" cy="800219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ko-KR" altLang="en-US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그림책에서 </a:t>
              </a:r>
              <a:r>
                <a:rPr lang="ko-KR" altLang="en-US" sz="2600" b="1" spc="-150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사이버폭력과 </a:t>
              </a:r>
              <a:r>
                <a:rPr lang="ko-KR" altLang="en-US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관련된 부분은 어디인가요</a:t>
              </a:r>
              <a:r>
                <a:rPr lang="en-US" altLang="ko-KR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? </a:t>
              </a:r>
            </a:p>
            <a:p>
              <a:pPr latinLnBrk="0"/>
              <a:r>
                <a:rPr lang="ko-KR" altLang="en-US" sz="2600" b="1" spc="-150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그리고 </a:t>
              </a:r>
              <a:r>
                <a:rPr lang="ko-KR" altLang="en-US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어떤 유형에 해당하나요</a:t>
              </a:r>
              <a:r>
                <a:rPr lang="en-US" altLang="ko-KR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?</a:t>
              </a:r>
            </a:p>
          </p:txBody>
        </p:sp>
      </p:grpSp>
      <p:grpSp>
        <p:nvGrpSpPr>
          <p:cNvPr id="76" name="그룹 75"/>
          <p:cNvGrpSpPr/>
          <p:nvPr/>
        </p:nvGrpSpPr>
        <p:grpSpPr>
          <a:xfrm>
            <a:off x="996676" y="6095141"/>
            <a:ext cx="8773335" cy="400110"/>
            <a:chOff x="3638287" y="2680363"/>
            <a:chExt cx="8773335" cy="400110"/>
          </a:xfrm>
        </p:grpSpPr>
        <p:pic>
          <p:nvPicPr>
            <p:cNvPr id="77" name="그림 7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638287" y="2715214"/>
              <a:ext cx="368827" cy="330408"/>
            </a:xfrm>
            <a:prstGeom prst="rect">
              <a:avLst/>
            </a:prstGeom>
          </p:spPr>
        </p:pic>
        <p:sp>
          <p:nvSpPr>
            <p:cNvPr id="78" name="직사각형 77"/>
            <p:cNvSpPr/>
            <p:nvPr/>
          </p:nvSpPr>
          <p:spPr>
            <a:xfrm>
              <a:off x="3995419" y="2680363"/>
              <a:ext cx="8416203" cy="400110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ko-KR" altLang="en-US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개인 질문 만들기 </a:t>
              </a:r>
              <a:r>
                <a:rPr lang="en-US" altLang="ko-KR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(</a:t>
              </a:r>
              <a:r>
                <a:rPr lang="ko-KR" altLang="en-US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나라면 어떤 선택을 할까요</a:t>
              </a:r>
              <a:r>
                <a:rPr lang="en-US" altLang="ko-KR" sz="2600" b="1" spc="-150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?)</a:t>
              </a:r>
              <a:endParaRPr lang="en-US" altLang="ko-KR" sz="26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74960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직사각형 64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A5DB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/>
          </a:p>
        </p:txBody>
      </p:sp>
      <p:sp>
        <p:nvSpPr>
          <p:cNvPr id="105" name="직사각형 104"/>
          <p:cNvSpPr/>
          <p:nvPr/>
        </p:nvSpPr>
        <p:spPr>
          <a:xfrm>
            <a:off x="1228726" y="618696"/>
            <a:ext cx="9464674" cy="561768"/>
          </a:xfrm>
          <a:prstGeom prst="rect">
            <a:avLst/>
          </a:prstGeom>
          <a:gradFill>
            <a:gsLst>
              <a:gs pos="31000">
                <a:srgbClr val="FFFFFF">
                  <a:alpha val="50000"/>
                </a:srgb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8CFDC420-5C58-4D28-95DA-836CB6B6779D}"/>
              </a:ext>
            </a:extLst>
          </p:cNvPr>
          <p:cNvSpPr txBox="1"/>
          <p:nvPr/>
        </p:nvSpPr>
        <p:spPr>
          <a:xfrm>
            <a:off x="1994163" y="714914"/>
            <a:ext cx="5800809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fontAlgn="base" latinLnBrk="0">
              <a:spcBef>
                <a:spcPts val="100"/>
              </a:spcBef>
              <a:spcAft>
                <a:spcPts val="300"/>
              </a:spcAft>
            </a:pPr>
            <a:r>
              <a:rPr kumimoji="1" lang="ko-KR" altLang="en-US" sz="2400" b="1" spc="-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5CAA09"/>
                </a:solidFill>
                <a:latin typeface="맑은 고딕" panose="020B0503020000020004" pitchFamily="50" charset="-127"/>
              </a:rPr>
              <a:t>▶ </a:t>
            </a:r>
            <a:r>
              <a:rPr kumimoji="1" lang="ko-KR" altLang="en-US" sz="2400" b="1" spc="-100" dirty="0" err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5CAA09"/>
                </a:solidFill>
                <a:latin typeface="맑은 고딕" panose="020B0503020000020004" pitchFamily="50" charset="-127"/>
              </a:rPr>
              <a:t>모둠별</a:t>
            </a:r>
            <a:r>
              <a:rPr kumimoji="1" lang="ko-KR" altLang="en-US" sz="2400" b="1" spc="-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5CAA09"/>
                </a:solidFill>
                <a:latin typeface="맑은 고딕" panose="020B0503020000020004" pitchFamily="50" charset="-127"/>
              </a:rPr>
              <a:t> 질문 만들기 </a:t>
            </a:r>
          </a:p>
        </p:txBody>
      </p:sp>
      <p:grpSp>
        <p:nvGrpSpPr>
          <p:cNvPr id="51" name="그룹 50"/>
          <p:cNvGrpSpPr/>
          <p:nvPr/>
        </p:nvGrpSpPr>
        <p:grpSpPr>
          <a:xfrm>
            <a:off x="329371" y="1243032"/>
            <a:ext cx="10031484" cy="5776888"/>
            <a:chOff x="329371" y="1243032"/>
            <a:chExt cx="10031484" cy="5776888"/>
          </a:xfrm>
        </p:grpSpPr>
        <p:grpSp>
          <p:nvGrpSpPr>
            <p:cNvPr id="52" name="그룹 51"/>
            <p:cNvGrpSpPr/>
            <p:nvPr/>
          </p:nvGrpSpPr>
          <p:grpSpPr>
            <a:xfrm>
              <a:off x="465455" y="1243032"/>
              <a:ext cx="9762490" cy="5636338"/>
              <a:chOff x="465455" y="1483144"/>
              <a:chExt cx="9762490" cy="5311820"/>
            </a:xfrm>
          </p:grpSpPr>
          <p:sp>
            <p:nvSpPr>
              <p:cNvPr id="54" name="모서리가 둥근 직사각형 53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/>
              </a:p>
            </p:txBody>
          </p:sp>
          <p:grpSp>
            <p:nvGrpSpPr>
              <p:cNvPr id="55" name="그룹 54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56" name="그룹 55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61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  <p:sp>
                <p:nvSpPr>
                  <p:cNvPr id="62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  <p:sp>
                <p:nvSpPr>
                  <p:cNvPr id="63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</p:grpSp>
            <p:grpSp>
              <p:nvGrpSpPr>
                <p:cNvPr id="57" name="그룹 56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58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  <p:sp>
                <p:nvSpPr>
                  <p:cNvPr id="59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  <p:sp>
                <p:nvSpPr>
                  <p:cNvPr id="60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</p:grpSp>
          </p:grpSp>
        </p:grpSp>
        <p:sp>
          <p:nvSpPr>
            <p:cNvPr id="53" name="모서리가 둥근 직사각형 52"/>
            <p:cNvSpPr/>
            <p:nvPr/>
          </p:nvSpPr>
          <p:spPr>
            <a:xfrm>
              <a:off x="329371" y="6790006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/>
            </a:p>
          </p:txBody>
        </p:sp>
      </p:grpSp>
      <p:grpSp>
        <p:nvGrpSpPr>
          <p:cNvPr id="66" name="그룹 65"/>
          <p:cNvGrpSpPr/>
          <p:nvPr/>
        </p:nvGrpSpPr>
        <p:grpSpPr>
          <a:xfrm>
            <a:off x="996677" y="2119997"/>
            <a:ext cx="8200664" cy="738664"/>
            <a:chOff x="3638287" y="2680363"/>
            <a:chExt cx="8773335" cy="790247"/>
          </a:xfrm>
        </p:grpSpPr>
        <p:pic>
          <p:nvPicPr>
            <p:cNvPr id="67" name="그림 6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638287" y="2715214"/>
              <a:ext cx="368827" cy="330408"/>
            </a:xfrm>
            <a:prstGeom prst="rect">
              <a:avLst/>
            </a:prstGeom>
          </p:spPr>
        </p:pic>
        <p:sp>
          <p:nvSpPr>
            <p:cNvPr id="68" name="직사각형 67"/>
            <p:cNvSpPr/>
            <p:nvPr/>
          </p:nvSpPr>
          <p:spPr>
            <a:xfrm>
              <a:off x="3995419" y="2680363"/>
              <a:ext cx="8416203" cy="790247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ko-KR" altLang="en-US" sz="2400" b="1" spc="-150" dirty="0" err="1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모둠</a:t>
              </a:r>
              <a:r>
                <a:rPr lang="ko-KR" altLang="en-US" sz="2400" b="1" spc="-150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 안에서 </a:t>
              </a:r>
              <a:r>
                <a:rPr lang="ko-KR" altLang="en-US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나의 질문을 설명하고 우리 </a:t>
              </a:r>
              <a:r>
                <a:rPr lang="ko-KR" altLang="en-US" sz="2400" b="1" spc="-150" dirty="0" err="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모둠의</a:t>
              </a:r>
              <a:r>
                <a:rPr lang="ko-KR" altLang="en-US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 대표 질문은 어떤 선택을 할지 이야기 해봅시다</a:t>
              </a:r>
              <a:r>
                <a:rPr lang="en-US" altLang="ko-KR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. </a:t>
              </a:r>
            </a:p>
          </p:txBody>
        </p:sp>
      </p:grpSp>
      <p:grpSp>
        <p:nvGrpSpPr>
          <p:cNvPr id="35" name="그룹 34"/>
          <p:cNvGrpSpPr/>
          <p:nvPr/>
        </p:nvGrpSpPr>
        <p:grpSpPr>
          <a:xfrm>
            <a:off x="996677" y="2962736"/>
            <a:ext cx="8200664" cy="369332"/>
            <a:chOff x="3638287" y="2680363"/>
            <a:chExt cx="8773335" cy="395124"/>
          </a:xfrm>
        </p:grpSpPr>
        <p:pic>
          <p:nvPicPr>
            <p:cNvPr id="36" name="그림 3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638287" y="2715214"/>
              <a:ext cx="368827" cy="330408"/>
            </a:xfrm>
            <a:prstGeom prst="rect">
              <a:avLst/>
            </a:prstGeom>
          </p:spPr>
        </p:pic>
        <p:sp>
          <p:nvSpPr>
            <p:cNvPr id="37" name="직사각형 36"/>
            <p:cNvSpPr/>
            <p:nvPr/>
          </p:nvSpPr>
          <p:spPr>
            <a:xfrm>
              <a:off x="3995419" y="2680363"/>
              <a:ext cx="8416203" cy="395124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ko-KR" altLang="en-US" sz="2400" b="1" spc="-150" dirty="0" err="1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모둠의</a:t>
              </a:r>
              <a:r>
                <a:rPr lang="ko-KR" altLang="en-US" sz="2400" b="1" spc="-150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 </a:t>
              </a:r>
              <a:r>
                <a:rPr lang="ko-KR" altLang="en-US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대표 질문 정하기 </a:t>
              </a:r>
            </a:p>
          </p:txBody>
        </p:sp>
      </p:grpSp>
      <p:graphicFrame>
        <p:nvGraphicFramePr>
          <p:cNvPr id="38" name="표 3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3027377"/>
              </p:ext>
            </p:extLst>
          </p:nvPr>
        </p:nvGraphicFramePr>
        <p:xfrm>
          <a:off x="926376" y="3398957"/>
          <a:ext cx="8834844" cy="731520"/>
        </p:xfrm>
        <a:graphic>
          <a:graphicData uri="http://schemas.openxmlformats.org/drawingml/2006/table">
            <a:tbl>
              <a:tblPr firstRow="1" bandRow="1"/>
              <a:tblGrid>
                <a:gridCol w="44174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174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2000" b="1" kern="0" spc="0" dirty="0" err="1" smtClean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모둠</a:t>
                      </a:r>
                      <a:r>
                        <a:rPr lang="ko-KR" altLang="en-US" sz="2000" b="1" kern="0" spc="0" dirty="0" smtClean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대표 질문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191">
                      <a:noFill/>
                      <a:prstDash val="soli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269B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2000" b="1" kern="0" spc="0" dirty="0" smtClean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선정 이유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191">
                      <a:noFill/>
                      <a:prstDash val="solid"/>
                    </a:lnR>
                    <a:lnT w="4191">
                      <a:noFill/>
                      <a:prstDash val="soli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269B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algn="ctr" defTabSz="914400" rtl="0" eaLnBrk="1" latinLnBrk="1" hangingPunct="1">
                        <a:defRPr lang="ko-KR" altLang="en-US"/>
                      </a:pPr>
                      <a:endParaRPr lang="ko-KR" altLang="en-US" sz="1600" b="1" kern="0" spc="0" dirty="0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>
                        <a:defRPr lang="ko-KR" altLang="en-US"/>
                      </a:pPr>
                      <a:r>
                        <a:rPr lang="ko-KR" altLang="en-US" sz="1600" b="1" kern="0" spc="0" dirty="0" smtClean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 </a:t>
                      </a:r>
                      <a:endParaRPr lang="ko-KR" altLang="en-US" sz="1600" b="1" kern="0" spc="0" dirty="0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191">
                      <a:noFill/>
                      <a:prstDash val="soli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40" name="그룹 39"/>
          <p:cNvGrpSpPr/>
          <p:nvPr/>
        </p:nvGrpSpPr>
        <p:grpSpPr>
          <a:xfrm>
            <a:off x="996677" y="4306880"/>
            <a:ext cx="8200664" cy="1011436"/>
            <a:chOff x="3638287" y="2680363"/>
            <a:chExt cx="8773335" cy="1082067"/>
          </a:xfrm>
        </p:grpSpPr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638287" y="2715214"/>
              <a:ext cx="368827" cy="330408"/>
            </a:xfrm>
            <a:prstGeom prst="rect">
              <a:avLst/>
            </a:prstGeom>
          </p:spPr>
        </p:pic>
        <p:sp>
          <p:nvSpPr>
            <p:cNvPr id="42" name="직사각형 41"/>
            <p:cNvSpPr/>
            <p:nvPr/>
          </p:nvSpPr>
          <p:spPr>
            <a:xfrm>
              <a:off x="3995419" y="2680363"/>
              <a:ext cx="8416203" cy="395123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ko-KR" altLang="en-US" sz="2400" b="1" spc="-150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학급 </a:t>
              </a:r>
              <a:r>
                <a:rPr lang="ko-KR" altLang="en-US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전체 토론 주제 정하기 </a:t>
              </a:r>
            </a:p>
          </p:txBody>
        </p:sp>
        <p:sp>
          <p:nvSpPr>
            <p:cNvPr id="43" name="직사각형 42"/>
            <p:cNvSpPr/>
            <p:nvPr/>
          </p:nvSpPr>
          <p:spPr>
            <a:xfrm>
              <a:off x="3995419" y="3103891"/>
              <a:ext cx="8416203" cy="658539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ko-KR" altLang="en-US" sz="2000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그림책 「그게 만약 너라면」과 관련하여 </a:t>
              </a:r>
              <a:r>
                <a:rPr lang="ko-KR" altLang="en-US" sz="2000" spc="-150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우리 반이 </a:t>
              </a:r>
              <a:r>
                <a:rPr lang="ko-KR" altLang="en-US" sz="2000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함께 토론할 주제는 </a:t>
              </a:r>
            </a:p>
            <a:p>
              <a:pPr latinLnBrk="0"/>
              <a:r>
                <a:rPr lang="en-US" altLang="ko-KR" sz="2000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(                                                               ) </a:t>
              </a:r>
              <a:r>
                <a:rPr lang="ko-KR" altLang="en-US" sz="2000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이다</a:t>
              </a:r>
              <a:r>
                <a:rPr lang="en-US" altLang="ko-KR" sz="2000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. </a:t>
              </a:r>
              <a:endParaRPr lang="ko-KR" altLang="en-US" sz="20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endParaRPr>
            </a:p>
          </p:txBody>
        </p:sp>
      </p:grpSp>
      <p:grpSp>
        <p:nvGrpSpPr>
          <p:cNvPr id="2" name="그룹 1"/>
          <p:cNvGrpSpPr/>
          <p:nvPr/>
        </p:nvGrpSpPr>
        <p:grpSpPr>
          <a:xfrm>
            <a:off x="996677" y="5350819"/>
            <a:ext cx="8200664" cy="369332"/>
            <a:chOff x="996677" y="5899459"/>
            <a:chExt cx="8200664" cy="369332"/>
          </a:xfrm>
        </p:grpSpPr>
        <p:pic>
          <p:nvPicPr>
            <p:cNvPr id="46" name="그림 4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96677" y="5932035"/>
              <a:ext cx="344752" cy="308841"/>
            </a:xfrm>
            <a:prstGeom prst="rect">
              <a:avLst/>
            </a:prstGeom>
          </p:spPr>
        </p:pic>
        <p:sp>
          <p:nvSpPr>
            <p:cNvPr id="47" name="직사각형 46"/>
            <p:cNvSpPr/>
            <p:nvPr/>
          </p:nvSpPr>
          <p:spPr>
            <a:xfrm>
              <a:off x="1330498" y="5899459"/>
              <a:ext cx="7866843" cy="369332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ko-KR" altLang="en-US" sz="2400" b="1" spc="-150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토론 </a:t>
              </a:r>
              <a:r>
                <a:rPr lang="ko-KR" altLang="en-US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주제에 대한 나의 생각 정리하기 </a:t>
              </a:r>
            </a:p>
          </p:txBody>
        </p:sp>
      </p:grpSp>
      <p:graphicFrame>
        <p:nvGraphicFramePr>
          <p:cNvPr id="49" name="표 4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4657925"/>
              </p:ext>
            </p:extLst>
          </p:nvPr>
        </p:nvGraphicFramePr>
        <p:xfrm>
          <a:off x="926376" y="5867837"/>
          <a:ext cx="8834844" cy="751741"/>
        </p:xfrm>
        <a:graphic>
          <a:graphicData uri="http://schemas.openxmlformats.org/drawingml/2006/table">
            <a:tbl>
              <a:tblPr firstRow="1" bandRow="1"/>
              <a:tblGrid>
                <a:gridCol w="44174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174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43238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2000" b="1" kern="0" spc="0" dirty="0" smtClean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주장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191">
                      <a:noFill/>
                      <a:prstDash val="soli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6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ko-KR" altLang="en-US" sz="2000" b="1" kern="0" spc="0" dirty="0" smtClean="0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191">
                      <a:noFill/>
                      <a:prstDash val="solid"/>
                    </a:lnR>
                    <a:lnT w="4191">
                      <a:noFill/>
                      <a:prstDash val="soli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6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5501">
                <a:tc>
                  <a:txBody>
                    <a:bodyPr/>
                    <a:lstStyle/>
                    <a:p>
                      <a:pPr marL="0" algn="ctr" defTabSz="914400" rtl="0" eaLnBrk="1" latinLnBrk="1" hangingPunct="1">
                        <a:defRPr lang="ko-KR" altLang="en-US"/>
                      </a:pPr>
                      <a:r>
                        <a:rPr lang="ko-KR" altLang="en-US" sz="1600" b="1" kern="0" spc="0" dirty="0" smtClean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근거</a:t>
                      </a:r>
                      <a:endParaRPr lang="ko-KR" altLang="en-US" sz="1600" b="1" kern="0" spc="0" dirty="0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>
                        <a:defRPr lang="ko-KR" altLang="en-US"/>
                      </a:pPr>
                      <a:r>
                        <a:rPr lang="ko-KR" altLang="en-US" sz="1600" b="1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 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191">
                      <a:noFill/>
                      <a:prstDash val="soli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39" name="그룹 38"/>
          <p:cNvGrpSpPr/>
          <p:nvPr/>
        </p:nvGrpSpPr>
        <p:grpSpPr>
          <a:xfrm>
            <a:off x="1" y="618696"/>
            <a:ext cx="1890638" cy="561768"/>
            <a:chOff x="1" y="504396"/>
            <a:chExt cx="1890638" cy="561768"/>
          </a:xfrm>
        </p:grpSpPr>
        <p:sp>
          <p:nvSpPr>
            <p:cNvPr id="44" name="직사각형 43"/>
            <p:cNvSpPr/>
            <p:nvPr/>
          </p:nvSpPr>
          <p:spPr>
            <a:xfrm>
              <a:off x="1" y="504396"/>
              <a:ext cx="1133474" cy="561768"/>
            </a:xfrm>
            <a:prstGeom prst="rect">
              <a:avLst/>
            </a:prstGeom>
            <a:solidFill>
              <a:srgbClr val="5CAA0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accent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45" name="모서리가 둥근 직사각형 44"/>
            <p:cNvSpPr/>
            <p:nvPr/>
          </p:nvSpPr>
          <p:spPr>
            <a:xfrm>
              <a:off x="757165" y="504396"/>
              <a:ext cx="1133474" cy="561768"/>
            </a:xfrm>
            <a:prstGeom prst="roundRect">
              <a:avLst>
                <a:gd name="adj" fmla="val 50000"/>
              </a:avLst>
            </a:prstGeom>
            <a:solidFill>
              <a:srgbClr val="5CAA0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accent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306140" y="600615"/>
              <a:ext cx="1245217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400" b="1" spc="-100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활동하기</a:t>
              </a:r>
              <a:endParaRPr kumimoji="1" lang="ko-KR" altLang="en-US" sz="2400" b="1" spc="-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12120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직사각형 22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B0A0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/>
          </a:p>
        </p:txBody>
      </p:sp>
      <p:grpSp>
        <p:nvGrpSpPr>
          <p:cNvPr id="2" name="그룹 1"/>
          <p:cNvGrpSpPr/>
          <p:nvPr/>
        </p:nvGrpSpPr>
        <p:grpSpPr>
          <a:xfrm>
            <a:off x="1" y="618696"/>
            <a:ext cx="10693399" cy="561768"/>
            <a:chOff x="1" y="618696"/>
            <a:chExt cx="10693399" cy="561768"/>
          </a:xfrm>
        </p:grpSpPr>
        <p:sp>
          <p:nvSpPr>
            <p:cNvPr id="3" name="직사각형 2"/>
            <p:cNvSpPr/>
            <p:nvPr/>
          </p:nvSpPr>
          <p:spPr>
            <a:xfrm>
              <a:off x="1228726" y="618696"/>
              <a:ext cx="9464674" cy="561768"/>
            </a:xfrm>
            <a:prstGeom prst="rect">
              <a:avLst/>
            </a:prstGeom>
            <a:gradFill>
              <a:gsLst>
                <a:gs pos="31000">
                  <a:srgbClr val="FFFFFF">
                    <a:alpha val="50000"/>
                  </a:srgbClr>
                </a:gs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</a:endParaRPr>
            </a:p>
          </p:txBody>
        </p:sp>
        <p:grpSp>
          <p:nvGrpSpPr>
            <p:cNvPr id="4" name="그룹 3"/>
            <p:cNvGrpSpPr/>
            <p:nvPr/>
          </p:nvGrpSpPr>
          <p:grpSpPr>
            <a:xfrm>
              <a:off x="1" y="618696"/>
              <a:ext cx="1890638" cy="561768"/>
              <a:chOff x="1" y="504396"/>
              <a:chExt cx="1890638" cy="561768"/>
            </a:xfrm>
          </p:grpSpPr>
          <p:sp>
            <p:nvSpPr>
              <p:cNvPr id="6" name="직사각형 5"/>
              <p:cNvSpPr/>
              <p:nvPr/>
            </p:nvSpPr>
            <p:spPr>
              <a:xfrm>
                <a:off x="1" y="504396"/>
                <a:ext cx="1133474" cy="561768"/>
              </a:xfrm>
              <a:prstGeom prst="rect">
                <a:avLst/>
              </a:prstGeom>
              <a:solidFill>
                <a:srgbClr val="9B85B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</a:endParaRPr>
              </a:p>
            </p:txBody>
          </p:sp>
          <p:sp>
            <p:nvSpPr>
              <p:cNvPr id="7" name="모서리가 둥근 직사각형 6"/>
              <p:cNvSpPr/>
              <p:nvPr/>
            </p:nvSpPr>
            <p:spPr>
              <a:xfrm>
                <a:off x="757165" y="504396"/>
                <a:ext cx="1133474" cy="561768"/>
              </a:xfrm>
              <a:prstGeom prst="roundRect">
                <a:avLst>
                  <a:gd name="adj" fmla="val 50000"/>
                </a:avLst>
              </a:prstGeom>
              <a:solidFill>
                <a:srgbClr val="9B85B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</a:endParaRP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CFDC420-5C58-4D28-95DA-836CB6B6779D}"/>
                  </a:ext>
                </a:extLst>
              </p:cNvPr>
              <p:cNvSpPr txBox="1"/>
              <p:nvPr/>
            </p:nvSpPr>
            <p:spPr>
              <a:xfrm>
                <a:off x="357067" y="600614"/>
                <a:ext cx="1245217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fontAlgn="base" latinLnBrk="0">
                  <a:spcBef>
                    <a:spcPts val="100"/>
                  </a:spcBef>
                  <a:spcAft>
                    <a:spcPts val="300"/>
                  </a:spcAft>
                </a:pPr>
                <a:r>
                  <a:rPr kumimoji="1" lang="ko-KR" altLang="en-US" sz="2400" b="1" spc="-150" dirty="0" smtClean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실천하기</a:t>
                </a:r>
                <a:endParaRPr kumimoji="1" lang="ko-KR" altLang="en-US" sz="2400" b="1" spc="-15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1994163" y="714914"/>
              <a:ext cx="8231877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4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9B85B5"/>
                  </a:solidFill>
                  <a:latin typeface="맑은 고딕" panose="020B0503020000020004" pitchFamily="50" charset="-127"/>
                </a:rPr>
                <a:t>▶ </a:t>
              </a:r>
              <a:r>
                <a:rPr kumimoji="1" lang="ko-KR" altLang="en-US" sz="2400" b="1" spc="-150" dirty="0" err="1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9B85B5"/>
                  </a:solidFill>
                  <a:latin typeface="맑은 고딕" panose="020B0503020000020004" pitchFamily="50" charset="-127"/>
                </a:rPr>
                <a:t>모둠의</a:t>
              </a:r>
              <a:r>
                <a:rPr kumimoji="1" lang="ko-KR" altLang="en-US" sz="24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9B85B5"/>
                  </a:solidFill>
                  <a:latin typeface="맑은 고딕" panose="020B0503020000020004" pitchFamily="50" charset="-127"/>
                </a:rPr>
                <a:t> 노력과 다짐 정하기 </a:t>
              </a:r>
            </a:p>
          </p:txBody>
        </p:sp>
      </p:grpSp>
      <p:grpSp>
        <p:nvGrpSpPr>
          <p:cNvPr id="26" name="그룹 25"/>
          <p:cNvGrpSpPr/>
          <p:nvPr/>
        </p:nvGrpSpPr>
        <p:grpSpPr>
          <a:xfrm>
            <a:off x="330958" y="1776046"/>
            <a:ext cx="10031484" cy="5243874"/>
            <a:chOff x="329371" y="1691640"/>
            <a:chExt cx="10031484" cy="5243874"/>
          </a:xfrm>
        </p:grpSpPr>
        <p:grpSp>
          <p:nvGrpSpPr>
            <p:cNvPr id="27" name="그룹 26"/>
            <p:cNvGrpSpPr/>
            <p:nvPr/>
          </p:nvGrpSpPr>
          <p:grpSpPr>
            <a:xfrm>
              <a:off x="465455" y="1691640"/>
              <a:ext cx="9762490" cy="5103324"/>
              <a:chOff x="465455" y="1483144"/>
              <a:chExt cx="9762490" cy="5311820"/>
            </a:xfrm>
          </p:grpSpPr>
          <p:sp>
            <p:nvSpPr>
              <p:cNvPr id="29" name="모서리가 둥근 직사각형 28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/>
              </a:p>
            </p:txBody>
          </p:sp>
          <p:grpSp>
            <p:nvGrpSpPr>
              <p:cNvPr id="30" name="그룹 29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31" name="그룹 30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36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37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38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  <p:grpSp>
              <p:nvGrpSpPr>
                <p:cNvPr id="32" name="그룹 31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33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34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35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</p:grpSp>
        </p:grpSp>
        <p:sp>
          <p:nvSpPr>
            <p:cNvPr id="28" name="모서리가 둥근 직사각형 27"/>
            <p:cNvSpPr/>
            <p:nvPr/>
          </p:nvSpPr>
          <p:spPr>
            <a:xfrm>
              <a:off x="329371" y="6705600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/>
            </a:p>
          </p:txBody>
        </p:sp>
      </p:grpSp>
      <p:grpSp>
        <p:nvGrpSpPr>
          <p:cNvPr id="39" name="그룹 38"/>
          <p:cNvGrpSpPr/>
          <p:nvPr/>
        </p:nvGrpSpPr>
        <p:grpSpPr>
          <a:xfrm>
            <a:off x="421640" y="1296825"/>
            <a:ext cx="9850120" cy="607245"/>
            <a:chOff x="421640" y="1296825"/>
            <a:chExt cx="9850120" cy="607245"/>
          </a:xfrm>
        </p:grpSpPr>
        <p:sp>
          <p:nvSpPr>
            <p:cNvPr id="40" name="직사각형 39"/>
            <p:cNvSpPr/>
            <p:nvPr/>
          </p:nvSpPr>
          <p:spPr>
            <a:xfrm>
              <a:off x="421640" y="1473183"/>
              <a:ext cx="9850120" cy="430887"/>
            </a:xfrm>
            <a:prstGeom prst="rect">
              <a:avLst/>
            </a:prstGeom>
          </p:spPr>
          <p:txBody>
            <a:bodyPr wrap="square" tIns="0" bIns="0" anchor="ctr">
              <a:sp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ko-KR" altLang="en-US" sz="2800" b="1" spc="-300" dirty="0" err="1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모둠별로</a:t>
              </a:r>
              <a:r>
                <a:rPr lang="ko-KR" altLang="en-US" sz="2800" b="1" spc="-3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 </a:t>
              </a:r>
              <a:r>
                <a:rPr lang="ko-KR" altLang="en-US" sz="2800" b="1" spc="-30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사이버폭력을 </a:t>
              </a:r>
              <a:r>
                <a:rPr lang="ko-KR" altLang="en-US" sz="2800" b="1" spc="-3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예방할 수 있는 </a:t>
              </a:r>
              <a:r>
                <a:rPr lang="ko-KR" altLang="en-US" sz="2800" b="1" spc="-30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 방안을 만들어봅니다</a:t>
              </a:r>
              <a:r>
                <a:rPr lang="en-US" altLang="ko-KR" sz="2800" b="1" spc="-30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 </a:t>
              </a:r>
              <a:endParaRPr lang="en-US" altLang="ko-KR" sz="2800" b="1" spc="-3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endParaRPr>
            </a:p>
          </p:txBody>
        </p:sp>
        <p:pic>
          <p:nvPicPr>
            <p:cNvPr id="41" name="그림 40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>
              <a:off x="577800" y="1296825"/>
              <a:ext cx="462280" cy="431481"/>
            </a:xfrm>
            <a:prstGeom prst="rect">
              <a:avLst/>
            </a:prstGeom>
          </p:spPr>
        </p:pic>
        <p:pic>
          <p:nvPicPr>
            <p:cNvPr id="42" name="그림 41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 flipH="1" flipV="1">
              <a:off x="9676913" y="1296825"/>
              <a:ext cx="462280" cy="431481"/>
            </a:xfrm>
            <a:prstGeom prst="rect">
              <a:avLst/>
            </a:prstGeom>
          </p:spPr>
        </p:pic>
      </p:grpSp>
      <p:grpSp>
        <p:nvGrpSpPr>
          <p:cNvPr id="75" name="그룹 74"/>
          <p:cNvGrpSpPr/>
          <p:nvPr/>
        </p:nvGrpSpPr>
        <p:grpSpPr>
          <a:xfrm>
            <a:off x="996676" y="2635661"/>
            <a:ext cx="8773335" cy="400110"/>
            <a:chOff x="3638287" y="2680363"/>
            <a:chExt cx="8773335" cy="400110"/>
          </a:xfrm>
        </p:grpSpPr>
        <p:pic>
          <p:nvPicPr>
            <p:cNvPr id="76" name="그림 7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638287" y="2715214"/>
              <a:ext cx="368827" cy="330408"/>
            </a:xfrm>
            <a:prstGeom prst="rect">
              <a:avLst/>
            </a:prstGeom>
          </p:spPr>
        </p:pic>
        <p:sp>
          <p:nvSpPr>
            <p:cNvPr id="77" name="직사각형 76"/>
            <p:cNvSpPr/>
            <p:nvPr/>
          </p:nvSpPr>
          <p:spPr>
            <a:xfrm>
              <a:off x="3995419" y="2680363"/>
              <a:ext cx="8416203" cy="400110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ko-KR" altLang="en-US" sz="2600" b="1" spc="-150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사이버폭력을 막기 위해 </a:t>
              </a:r>
              <a:r>
                <a:rPr lang="ko-KR" altLang="en-US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우리 </a:t>
              </a:r>
              <a:r>
                <a:rPr lang="ko-KR" altLang="en-US" sz="2600" b="1" spc="-150" dirty="0" err="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모둠이</a:t>
              </a:r>
              <a:r>
                <a:rPr lang="ko-KR" altLang="en-US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 다짐한 방안은 </a:t>
              </a:r>
            </a:p>
          </p:txBody>
        </p:sp>
      </p:grpSp>
      <p:sp>
        <p:nvSpPr>
          <p:cNvPr id="80" name="직사각형 79"/>
          <p:cNvSpPr/>
          <p:nvPr/>
        </p:nvSpPr>
        <p:spPr>
          <a:xfrm>
            <a:off x="1242244" y="3335671"/>
            <a:ext cx="8323104" cy="400110"/>
          </a:xfrm>
          <a:prstGeom prst="rect">
            <a:avLst/>
          </a:prstGeom>
        </p:spPr>
        <p:txBody>
          <a:bodyPr wrap="square" tIns="0" bIns="0">
            <a:spAutoFit/>
          </a:bodyPr>
          <a:lstStyle/>
          <a:p>
            <a:pPr algn="r" latinLnBrk="0"/>
            <a:r>
              <a:rPr lang="ko-KR" altLang="en-US" sz="2600" b="1" spc="-15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입니다</a:t>
            </a:r>
            <a:r>
              <a:rPr lang="en-US" altLang="ko-KR" sz="2600" b="1" spc="-15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.</a:t>
            </a:r>
            <a:endParaRPr lang="ko-KR" altLang="en-US" sz="2600" b="1" spc="-15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latin typeface="맑은 고딕" panose="020B0503020000020004" pitchFamily="50" charset="-127"/>
              <a:cs typeface="KoPubWorld돋움체 Bold" panose="00000800000000000000" pitchFamily="2" charset="-127"/>
            </a:endParaRPr>
          </a:p>
        </p:txBody>
      </p:sp>
      <p:sp>
        <p:nvSpPr>
          <p:cNvPr id="81" name="직사각형 80"/>
          <p:cNvSpPr/>
          <p:nvPr/>
        </p:nvSpPr>
        <p:spPr>
          <a:xfrm>
            <a:off x="983964" y="3130127"/>
            <a:ext cx="7335753" cy="734424"/>
          </a:xfrm>
          <a:prstGeom prst="rect">
            <a:avLst/>
          </a:prstGeom>
          <a:solidFill>
            <a:schemeClr val="bg1"/>
          </a:solidFill>
          <a:ln>
            <a:solidFill>
              <a:srgbClr val="0269B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/>
            </a:pPr>
            <a:endParaRPr lang="ko-KR" altLang="en-US">
              <a:latin typeface="+mn-lt"/>
              <a:ea typeface="+mn-ea"/>
              <a:cs typeface="+mn-cs"/>
            </a:endParaRPr>
          </a:p>
        </p:txBody>
      </p:sp>
      <p:grpSp>
        <p:nvGrpSpPr>
          <p:cNvPr id="83" name="그룹 82"/>
          <p:cNvGrpSpPr/>
          <p:nvPr/>
        </p:nvGrpSpPr>
        <p:grpSpPr>
          <a:xfrm>
            <a:off x="996676" y="4273961"/>
            <a:ext cx="8773335" cy="400110"/>
            <a:chOff x="3638287" y="2680363"/>
            <a:chExt cx="8773335" cy="400110"/>
          </a:xfrm>
        </p:grpSpPr>
        <p:pic>
          <p:nvPicPr>
            <p:cNvPr id="84" name="그림 8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638287" y="2715214"/>
              <a:ext cx="368827" cy="330408"/>
            </a:xfrm>
            <a:prstGeom prst="rect">
              <a:avLst/>
            </a:prstGeom>
          </p:spPr>
        </p:pic>
        <p:sp>
          <p:nvSpPr>
            <p:cNvPr id="85" name="직사각형 84"/>
            <p:cNvSpPr/>
            <p:nvPr/>
          </p:nvSpPr>
          <p:spPr>
            <a:xfrm>
              <a:off x="3995419" y="2680363"/>
              <a:ext cx="8416203" cy="400110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ko-KR" altLang="en-US" sz="2600" b="1" spc="-150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이유</a:t>
              </a:r>
              <a:r>
                <a:rPr lang="ko-KR" altLang="en-US" sz="2600" b="1" spc="-150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는 </a:t>
              </a:r>
              <a:r>
                <a:rPr lang="ko-KR" altLang="en-US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다음과 같습니다</a:t>
              </a:r>
              <a:r>
                <a:rPr lang="en-US" altLang="ko-KR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.</a:t>
              </a:r>
            </a:p>
          </p:txBody>
        </p:sp>
      </p:grpSp>
      <p:sp>
        <p:nvSpPr>
          <p:cNvPr id="87" name="직사각형 86"/>
          <p:cNvSpPr/>
          <p:nvPr/>
        </p:nvSpPr>
        <p:spPr>
          <a:xfrm>
            <a:off x="983964" y="4821766"/>
            <a:ext cx="8716296" cy="1639993"/>
          </a:xfrm>
          <a:prstGeom prst="rect">
            <a:avLst/>
          </a:prstGeom>
          <a:solidFill>
            <a:schemeClr val="bg1"/>
          </a:solidFill>
          <a:ln>
            <a:solidFill>
              <a:srgbClr val="0269B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/>
            </a:pPr>
            <a:endParaRPr lang="ko-KR" altLang="en-US"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88150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직사각형 22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B0A0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/>
          </a:p>
        </p:txBody>
      </p:sp>
      <p:grpSp>
        <p:nvGrpSpPr>
          <p:cNvPr id="2" name="그룹 1"/>
          <p:cNvGrpSpPr/>
          <p:nvPr/>
        </p:nvGrpSpPr>
        <p:grpSpPr>
          <a:xfrm>
            <a:off x="1" y="618696"/>
            <a:ext cx="10693399" cy="561768"/>
            <a:chOff x="1" y="618696"/>
            <a:chExt cx="10693399" cy="561768"/>
          </a:xfrm>
        </p:grpSpPr>
        <p:sp>
          <p:nvSpPr>
            <p:cNvPr id="3" name="직사각형 2"/>
            <p:cNvSpPr/>
            <p:nvPr/>
          </p:nvSpPr>
          <p:spPr>
            <a:xfrm>
              <a:off x="1228726" y="618696"/>
              <a:ext cx="9464674" cy="561768"/>
            </a:xfrm>
            <a:prstGeom prst="rect">
              <a:avLst/>
            </a:prstGeom>
            <a:gradFill>
              <a:gsLst>
                <a:gs pos="31000">
                  <a:srgbClr val="FFFFFF">
                    <a:alpha val="50000"/>
                  </a:srgbClr>
                </a:gs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</a:endParaRPr>
            </a:p>
          </p:txBody>
        </p:sp>
        <p:grpSp>
          <p:nvGrpSpPr>
            <p:cNvPr id="4" name="그룹 3"/>
            <p:cNvGrpSpPr/>
            <p:nvPr/>
          </p:nvGrpSpPr>
          <p:grpSpPr>
            <a:xfrm>
              <a:off x="1" y="618696"/>
              <a:ext cx="1890638" cy="561768"/>
              <a:chOff x="1" y="504396"/>
              <a:chExt cx="1890638" cy="561768"/>
            </a:xfrm>
          </p:grpSpPr>
          <p:sp>
            <p:nvSpPr>
              <p:cNvPr id="6" name="직사각형 5"/>
              <p:cNvSpPr/>
              <p:nvPr/>
            </p:nvSpPr>
            <p:spPr>
              <a:xfrm>
                <a:off x="1" y="504396"/>
                <a:ext cx="1133474" cy="561768"/>
              </a:xfrm>
              <a:prstGeom prst="rect">
                <a:avLst/>
              </a:prstGeom>
              <a:solidFill>
                <a:srgbClr val="9B85B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</a:endParaRPr>
              </a:p>
            </p:txBody>
          </p:sp>
          <p:sp>
            <p:nvSpPr>
              <p:cNvPr id="7" name="모서리가 둥근 직사각형 6"/>
              <p:cNvSpPr/>
              <p:nvPr/>
            </p:nvSpPr>
            <p:spPr>
              <a:xfrm>
                <a:off x="757165" y="504396"/>
                <a:ext cx="1133474" cy="561768"/>
              </a:xfrm>
              <a:prstGeom prst="roundRect">
                <a:avLst>
                  <a:gd name="adj" fmla="val 50000"/>
                </a:avLst>
              </a:prstGeom>
              <a:solidFill>
                <a:srgbClr val="9B85B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1994163" y="714914"/>
              <a:ext cx="8231877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4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9B85B5"/>
                  </a:solidFill>
                  <a:latin typeface="맑은 고딕" panose="020B0503020000020004" pitchFamily="50" charset="-127"/>
                </a:rPr>
                <a:t>▶ 참고자료 </a:t>
              </a:r>
            </a:p>
          </p:txBody>
        </p:sp>
      </p:grpSp>
      <p:grpSp>
        <p:nvGrpSpPr>
          <p:cNvPr id="26" name="그룹 25"/>
          <p:cNvGrpSpPr/>
          <p:nvPr/>
        </p:nvGrpSpPr>
        <p:grpSpPr>
          <a:xfrm>
            <a:off x="330958" y="1776046"/>
            <a:ext cx="10031484" cy="5243874"/>
            <a:chOff x="329371" y="1691640"/>
            <a:chExt cx="10031484" cy="5243874"/>
          </a:xfrm>
        </p:grpSpPr>
        <p:grpSp>
          <p:nvGrpSpPr>
            <p:cNvPr id="27" name="그룹 26"/>
            <p:cNvGrpSpPr/>
            <p:nvPr/>
          </p:nvGrpSpPr>
          <p:grpSpPr>
            <a:xfrm>
              <a:off x="465455" y="1691640"/>
              <a:ext cx="9762490" cy="5103324"/>
              <a:chOff x="465455" y="1483144"/>
              <a:chExt cx="9762490" cy="5311820"/>
            </a:xfrm>
          </p:grpSpPr>
          <p:sp>
            <p:nvSpPr>
              <p:cNvPr id="29" name="모서리가 둥근 직사각형 28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/>
              </a:p>
            </p:txBody>
          </p:sp>
          <p:grpSp>
            <p:nvGrpSpPr>
              <p:cNvPr id="30" name="그룹 29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31" name="그룹 30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36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37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38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  <p:grpSp>
              <p:nvGrpSpPr>
                <p:cNvPr id="32" name="그룹 31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33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34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35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</p:grpSp>
        </p:grpSp>
        <p:sp>
          <p:nvSpPr>
            <p:cNvPr id="28" name="모서리가 둥근 직사각형 27"/>
            <p:cNvSpPr/>
            <p:nvPr/>
          </p:nvSpPr>
          <p:spPr>
            <a:xfrm>
              <a:off x="329371" y="6705600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/>
            </a:p>
          </p:txBody>
        </p:sp>
      </p:grpSp>
      <p:grpSp>
        <p:nvGrpSpPr>
          <p:cNvPr id="39" name="그룹 38"/>
          <p:cNvGrpSpPr/>
          <p:nvPr/>
        </p:nvGrpSpPr>
        <p:grpSpPr>
          <a:xfrm>
            <a:off x="421640" y="1296825"/>
            <a:ext cx="9850120" cy="638023"/>
            <a:chOff x="421640" y="1296825"/>
            <a:chExt cx="9850120" cy="638023"/>
          </a:xfrm>
        </p:grpSpPr>
        <p:sp>
          <p:nvSpPr>
            <p:cNvPr id="40" name="직사각형 39"/>
            <p:cNvSpPr/>
            <p:nvPr/>
          </p:nvSpPr>
          <p:spPr>
            <a:xfrm>
              <a:off x="421640" y="1442405"/>
              <a:ext cx="9850120" cy="492443"/>
            </a:xfrm>
            <a:prstGeom prst="rect">
              <a:avLst/>
            </a:prstGeom>
          </p:spPr>
          <p:txBody>
            <a:bodyPr wrap="square" tIns="0" bIns="0" anchor="ctr">
              <a:sp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ko-KR" altLang="en-US" sz="3200" b="1" spc="-15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사이버폭력예방을 </a:t>
              </a:r>
              <a:r>
                <a:rPr lang="ko-KR" altLang="en-US" sz="32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위한 </a:t>
              </a:r>
              <a:r>
                <a:rPr lang="en-US" altLang="ko-KR" sz="32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8</a:t>
              </a:r>
              <a:r>
                <a:rPr lang="ko-KR" altLang="en-US" sz="32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대 </a:t>
              </a:r>
              <a:r>
                <a:rPr lang="ko-KR" altLang="en-US" sz="3200" b="1" spc="-15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역량</a:t>
              </a:r>
              <a:endParaRPr lang="en-US" altLang="ko-KR" sz="32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endParaRPr>
            </a:p>
          </p:txBody>
        </p:sp>
        <p:pic>
          <p:nvPicPr>
            <p:cNvPr id="41" name="그림 40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>
              <a:off x="2017980" y="1296825"/>
              <a:ext cx="462280" cy="431481"/>
            </a:xfrm>
            <a:prstGeom prst="rect">
              <a:avLst/>
            </a:prstGeom>
          </p:spPr>
        </p:pic>
        <p:pic>
          <p:nvPicPr>
            <p:cNvPr id="42" name="그림 41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 flipH="1" flipV="1">
              <a:off x="8274833" y="1296825"/>
              <a:ext cx="462280" cy="431481"/>
            </a:xfrm>
            <a:prstGeom prst="rect">
              <a:avLst/>
            </a:prstGeom>
          </p:spPr>
        </p:pic>
      </p:grpSp>
      <p:graphicFrame>
        <p:nvGraphicFramePr>
          <p:cNvPr id="43" name="표 4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0696841"/>
              </p:ext>
            </p:extLst>
          </p:nvPr>
        </p:nvGraphicFramePr>
        <p:xfrm>
          <a:off x="938236" y="2516696"/>
          <a:ext cx="8820979" cy="4009602"/>
        </p:xfrm>
        <a:graphic>
          <a:graphicData uri="http://schemas.openxmlformats.org/drawingml/2006/table">
            <a:tbl>
              <a:tblPr firstRow="1" bandRow="1"/>
              <a:tblGrid>
                <a:gridCol w="25267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942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6046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2000" b="1" kern="0" spc="-15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역량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269B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2000" b="1" kern="0" spc="-15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설명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269B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6046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600" b="1" kern="0" spc="-15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사이버 공감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defRPr lang="ko-KR" altLang="en-US"/>
                      </a:pPr>
                      <a:r>
                        <a:rPr lang="ko-KR" altLang="en-US" sz="1400" b="0" kern="0" spc="-15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온라인과 디지털을 통해 다른 사람의 경험과 감정을 자신의 일처럼 이해하고 표현하는 능력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6046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600" b="1" kern="0" spc="-15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사이버 의사소통 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defRPr lang="ko-KR" altLang="en-US"/>
                      </a:pPr>
                      <a:r>
                        <a:rPr lang="ko-KR" altLang="en-US" sz="1400" b="0" kern="0" spc="-15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온라인과 디지털을 통해 문자와 사진 및 동영상 등으로 원만히 상호작용하는 능력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6046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600" b="1" kern="0" spc="-15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사이버 </a:t>
                      </a:r>
                      <a:r>
                        <a:rPr lang="ko-KR" altLang="en-US" sz="1600" b="1" kern="0" spc="-150" dirty="0" err="1" smtClean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자기존중감</a:t>
                      </a:r>
                      <a:endParaRPr lang="ko-KR" altLang="en-US" sz="1600" b="1" kern="0" spc="-150" dirty="0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defRPr lang="ko-KR" altLang="en-US"/>
                      </a:pPr>
                      <a:r>
                        <a:rPr lang="ko-KR" altLang="en-US" sz="1400" b="0" kern="0" spc="-15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사이버 공간에서 자신을 인정함으로써 긍정적 자아를 형성하는 능력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6046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600" b="1" kern="0" spc="-15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인터넷 윤리의식 및 활용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defRPr lang="ko-KR" altLang="en-US"/>
                      </a:pPr>
                      <a:r>
                        <a:rPr lang="ko-KR" altLang="en-US" sz="1400" b="0" kern="0" spc="-15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사이버 공간에서 요청되는 바람직한 가치관, 윤리관 및 행동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6046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600" b="1" kern="0" spc="-15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사이버 자기조절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defRPr lang="ko-KR" altLang="en-US"/>
                      </a:pPr>
                      <a:r>
                        <a:rPr lang="ko-KR" altLang="en-US" sz="1400" b="0" kern="0" spc="-15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사이버 공간에서 스스로 자신의 욕구를 </a:t>
                      </a:r>
                      <a:r>
                        <a:rPr lang="ko-KR" altLang="en-US" sz="1400" b="0" kern="0" spc="-150" dirty="0" smtClean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조절하여 </a:t>
                      </a:r>
                      <a:r>
                        <a:rPr lang="ko-KR" altLang="en-US" sz="1400" b="0" kern="0" spc="-15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행동하는 능력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6046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600" b="1" kern="0" spc="-15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사이버 감정조절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defRPr lang="ko-KR" altLang="en-US"/>
                      </a:pPr>
                      <a:r>
                        <a:rPr lang="ko-KR" altLang="en-US" sz="1400" b="0" kern="0" spc="-15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사이버 공간에서 자신의 </a:t>
                      </a:r>
                      <a:r>
                        <a:rPr lang="ko-KR" altLang="en-US" sz="1400" b="0" kern="0" spc="-150" dirty="0" smtClean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감정을 적절히 </a:t>
                      </a:r>
                      <a:r>
                        <a:rPr lang="ko-KR" altLang="en-US" sz="1400" b="0" kern="0" spc="-15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조절하여 표현할 수 있는 태도 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16046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600" b="1" kern="0" spc="-15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사이버상의 갈등 관리 및 문제해결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defRPr lang="ko-KR" altLang="en-US"/>
                      </a:pPr>
                      <a:r>
                        <a:rPr lang="ko-KR" altLang="en-US" sz="1400" b="0" kern="0" spc="-15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사이버 상의 갈등 상황에서 중재 기술과 행동 요령을 알고 실천하는 태도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16046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600" b="1" kern="0" spc="-150" dirty="0" smtClean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사이버폭력 </a:t>
                      </a:r>
                      <a:r>
                        <a:rPr lang="ko-KR" altLang="en-US" sz="1600" b="1" kern="0" spc="-15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인식 </a:t>
                      </a:r>
                      <a:r>
                        <a:rPr lang="ko-KR" altLang="en-US" sz="1600" b="1" kern="0" spc="-150" dirty="0" smtClean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및 </a:t>
                      </a:r>
                      <a:r>
                        <a:rPr lang="ko-KR" altLang="en-US" sz="1600" b="1" kern="0" spc="-15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대처 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defRPr lang="ko-KR" altLang="en-US"/>
                      </a:pPr>
                      <a:r>
                        <a:rPr lang="ko-KR" altLang="en-US" sz="1400" b="0" kern="0" spc="-150" dirty="0" smtClean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사이버폭력의 </a:t>
                      </a:r>
                      <a:r>
                        <a:rPr lang="ko-KR" altLang="en-US" sz="1400" b="0" kern="0" spc="-15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개념 및 심각성을 이해하고, 대처하는 능력 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44" name="TextBox 43">
            <a:extLst>
              <a:ext uri="{FF2B5EF4-FFF2-40B4-BE49-F238E27FC236}">
                <a16:creationId xmlns:a16="http://schemas.microsoft.com/office/drawing/2014/main" id="{8CFDC420-5C58-4D28-95DA-836CB6B6779D}"/>
              </a:ext>
            </a:extLst>
          </p:cNvPr>
          <p:cNvSpPr txBox="1"/>
          <p:nvPr/>
        </p:nvSpPr>
        <p:spPr>
          <a:xfrm>
            <a:off x="357067" y="714914"/>
            <a:ext cx="1245217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fontAlgn="base" latinLnBrk="0">
              <a:spcBef>
                <a:spcPts val="100"/>
              </a:spcBef>
              <a:spcAft>
                <a:spcPts val="300"/>
              </a:spcAft>
            </a:pPr>
            <a:r>
              <a:rPr kumimoji="1" lang="ko-KR" altLang="en-US" sz="2400" b="1" spc="-150" dirty="0" smtClean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실천하기</a:t>
            </a:r>
            <a:endParaRPr kumimoji="1" lang="ko-KR" altLang="en-US" sz="2400" b="1" spc="-150" dirty="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62434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직사각형 22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B0A0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/>
          </a:p>
        </p:txBody>
      </p:sp>
      <p:grpSp>
        <p:nvGrpSpPr>
          <p:cNvPr id="2" name="그룹 1"/>
          <p:cNvGrpSpPr/>
          <p:nvPr/>
        </p:nvGrpSpPr>
        <p:grpSpPr>
          <a:xfrm>
            <a:off x="1" y="618696"/>
            <a:ext cx="10693399" cy="561768"/>
            <a:chOff x="1" y="618696"/>
            <a:chExt cx="10693399" cy="561768"/>
          </a:xfrm>
        </p:grpSpPr>
        <p:sp>
          <p:nvSpPr>
            <p:cNvPr id="3" name="직사각형 2"/>
            <p:cNvSpPr/>
            <p:nvPr/>
          </p:nvSpPr>
          <p:spPr>
            <a:xfrm>
              <a:off x="1228726" y="618696"/>
              <a:ext cx="9464674" cy="561768"/>
            </a:xfrm>
            <a:prstGeom prst="rect">
              <a:avLst/>
            </a:prstGeom>
            <a:gradFill>
              <a:gsLst>
                <a:gs pos="31000">
                  <a:srgbClr val="FFFFFF">
                    <a:alpha val="50000"/>
                  </a:srgbClr>
                </a:gs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</a:endParaRPr>
            </a:p>
          </p:txBody>
        </p:sp>
        <p:grpSp>
          <p:nvGrpSpPr>
            <p:cNvPr id="4" name="그룹 3"/>
            <p:cNvGrpSpPr/>
            <p:nvPr/>
          </p:nvGrpSpPr>
          <p:grpSpPr>
            <a:xfrm>
              <a:off x="1" y="618696"/>
              <a:ext cx="1890638" cy="561768"/>
              <a:chOff x="1" y="504396"/>
              <a:chExt cx="1890638" cy="561768"/>
            </a:xfrm>
          </p:grpSpPr>
          <p:sp>
            <p:nvSpPr>
              <p:cNvPr id="6" name="직사각형 5"/>
              <p:cNvSpPr/>
              <p:nvPr/>
            </p:nvSpPr>
            <p:spPr>
              <a:xfrm>
                <a:off x="1" y="504396"/>
                <a:ext cx="1133474" cy="561768"/>
              </a:xfrm>
              <a:prstGeom prst="rect">
                <a:avLst/>
              </a:prstGeom>
              <a:solidFill>
                <a:srgbClr val="9B85B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</a:endParaRPr>
              </a:p>
            </p:txBody>
          </p:sp>
          <p:sp>
            <p:nvSpPr>
              <p:cNvPr id="7" name="모서리가 둥근 직사각형 6"/>
              <p:cNvSpPr/>
              <p:nvPr/>
            </p:nvSpPr>
            <p:spPr>
              <a:xfrm>
                <a:off x="757165" y="504396"/>
                <a:ext cx="1133474" cy="561768"/>
              </a:xfrm>
              <a:prstGeom prst="roundRect">
                <a:avLst>
                  <a:gd name="adj" fmla="val 50000"/>
                </a:avLst>
              </a:prstGeom>
              <a:solidFill>
                <a:srgbClr val="9B85B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1994163" y="714914"/>
              <a:ext cx="8231877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4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9B85B5"/>
                  </a:solidFill>
                  <a:latin typeface="맑은 고딕" panose="020B0503020000020004" pitchFamily="50" charset="-127"/>
                </a:rPr>
                <a:t>▶ 활동 소감 나누기</a:t>
              </a:r>
            </a:p>
          </p:txBody>
        </p:sp>
      </p:grpSp>
      <p:grpSp>
        <p:nvGrpSpPr>
          <p:cNvPr id="26" name="그룹 25"/>
          <p:cNvGrpSpPr/>
          <p:nvPr/>
        </p:nvGrpSpPr>
        <p:grpSpPr>
          <a:xfrm>
            <a:off x="330958" y="1776046"/>
            <a:ext cx="10031484" cy="5243874"/>
            <a:chOff x="329371" y="1691640"/>
            <a:chExt cx="10031484" cy="5243874"/>
          </a:xfrm>
        </p:grpSpPr>
        <p:grpSp>
          <p:nvGrpSpPr>
            <p:cNvPr id="27" name="그룹 26"/>
            <p:cNvGrpSpPr/>
            <p:nvPr/>
          </p:nvGrpSpPr>
          <p:grpSpPr>
            <a:xfrm>
              <a:off x="465455" y="1691640"/>
              <a:ext cx="9762490" cy="5103324"/>
              <a:chOff x="465455" y="1483144"/>
              <a:chExt cx="9762490" cy="5311820"/>
            </a:xfrm>
          </p:grpSpPr>
          <p:sp>
            <p:nvSpPr>
              <p:cNvPr id="29" name="모서리가 둥근 직사각형 28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/>
              </a:p>
            </p:txBody>
          </p:sp>
          <p:grpSp>
            <p:nvGrpSpPr>
              <p:cNvPr id="30" name="그룹 29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31" name="그룹 30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36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37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38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  <p:grpSp>
              <p:nvGrpSpPr>
                <p:cNvPr id="32" name="그룹 31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33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34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35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</p:grpSp>
        </p:grpSp>
        <p:sp>
          <p:nvSpPr>
            <p:cNvPr id="28" name="모서리가 둥근 직사각형 27"/>
            <p:cNvSpPr/>
            <p:nvPr/>
          </p:nvSpPr>
          <p:spPr>
            <a:xfrm>
              <a:off x="329371" y="6705600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/>
            </a:p>
          </p:txBody>
        </p:sp>
      </p:grpSp>
      <p:grpSp>
        <p:nvGrpSpPr>
          <p:cNvPr id="39" name="그룹 38"/>
          <p:cNvGrpSpPr/>
          <p:nvPr/>
        </p:nvGrpSpPr>
        <p:grpSpPr>
          <a:xfrm>
            <a:off x="2800644" y="1296825"/>
            <a:ext cx="5169303" cy="638023"/>
            <a:chOff x="2800644" y="1296825"/>
            <a:chExt cx="5169303" cy="638023"/>
          </a:xfrm>
        </p:grpSpPr>
        <p:sp>
          <p:nvSpPr>
            <p:cNvPr id="40" name="직사각형 39"/>
            <p:cNvSpPr/>
            <p:nvPr/>
          </p:nvSpPr>
          <p:spPr>
            <a:xfrm>
              <a:off x="3021739" y="1442405"/>
              <a:ext cx="4649922" cy="492443"/>
            </a:xfrm>
            <a:prstGeom prst="rect">
              <a:avLst/>
            </a:prstGeom>
          </p:spPr>
          <p:txBody>
            <a:bodyPr wrap="square" tIns="0" bIns="0" anchor="ctr">
              <a:sp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ko-KR" altLang="en-US" sz="32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오늘 그림책 활동을 통해 </a:t>
              </a:r>
            </a:p>
          </p:txBody>
        </p:sp>
        <p:pic>
          <p:nvPicPr>
            <p:cNvPr id="41" name="그림 40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>
              <a:off x="2800644" y="1296825"/>
              <a:ext cx="462280" cy="431481"/>
            </a:xfrm>
            <a:prstGeom prst="rect">
              <a:avLst/>
            </a:prstGeom>
          </p:spPr>
        </p:pic>
        <p:pic>
          <p:nvPicPr>
            <p:cNvPr id="42" name="그림 41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 flipH="1" flipV="1">
              <a:off x="7507667" y="1296825"/>
              <a:ext cx="462280" cy="431481"/>
            </a:xfrm>
            <a:prstGeom prst="rect">
              <a:avLst/>
            </a:prstGeom>
          </p:spPr>
        </p:pic>
      </p:grpSp>
      <p:sp>
        <p:nvSpPr>
          <p:cNvPr id="44" name="TextBox 43"/>
          <p:cNvSpPr txBox="1"/>
          <p:nvPr/>
        </p:nvSpPr>
        <p:spPr>
          <a:xfrm>
            <a:off x="1031240" y="3320165"/>
            <a:ext cx="8630920" cy="253415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latinLnBrk="0">
              <a:lnSpc>
                <a:spcPct val="120000"/>
              </a:lnSpc>
              <a:spcAft>
                <a:spcPts val="2000"/>
              </a:spcAft>
            </a:pPr>
            <a:r>
              <a:rPr lang="ko-KR" altLang="en-US" sz="3600" b="1" spc="-8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배운 것은 무엇인가요</a:t>
            </a:r>
            <a:r>
              <a:rPr lang="en-US" altLang="ko-KR" sz="3600" b="1" spc="-8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?</a:t>
            </a:r>
          </a:p>
          <a:p>
            <a:pPr algn="ctr" latinLnBrk="0">
              <a:lnSpc>
                <a:spcPct val="120000"/>
              </a:lnSpc>
              <a:spcAft>
                <a:spcPts val="2000"/>
              </a:spcAft>
            </a:pPr>
            <a:r>
              <a:rPr lang="ko-KR" altLang="en-US" sz="3600" b="1" spc="-80" dirty="0" smtClean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공감한 </a:t>
            </a:r>
            <a:r>
              <a:rPr lang="ko-KR" altLang="en-US" sz="3600" b="1" spc="-8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점은 무엇인가요</a:t>
            </a:r>
            <a:r>
              <a:rPr lang="en-US" altLang="ko-KR" sz="3600" b="1" spc="-8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?</a:t>
            </a:r>
          </a:p>
          <a:p>
            <a:pPr algn="ctr" latinLnBrk="0">
              <a:lnSpc>
                <a:spcPct val="120000"/>
              </a:lnSpc>
              <a:spcAft>
                <a:spcPts val="2000"/>
              </a:spcAft>
            </a:pPr>
            <a:r>
              <a:rPr lang="ko-KR" altLang="en-US" sz="3600" b="1" spc="-80" dirty="0" smtClean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더 알고 싶거나 </a:t>
            </a:r>
            <a:r>
              <a:rPr lang="ko-KR" altLang="en-US" sz="3600" b="1" spc="-8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다짐한 점은 무엇인가요</a:t>
            </a:r>
            <a:r>
              <a:rPr lang="en-US" altLang="ko-KR" sz="3600" b="1" spc="-8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? 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CFDC420-5C58-4D28-95DA-836CB6B6779D}"/>
              </a:ext>
            </a:extLst>
          </p:cNvPr>
          <p:cNvSpPr txBox="1"/>
          <p:nvPr/>
        </p:nvSpPr>
        <p:spPr>
          <a:xfrm>
            <a:off x="357067" y="714914"/>
            <a:ext cx="1245217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fontAlgn="base" latinLnBrk="0">
              <a:spcBef>
                <a:spcPts val="100"/>
              </a:spcBef>
              <a:spcAft>
                <a:spcPts val="300"/>
              </a:spcAft>
            </a:pPr>
            <a:r>
              <a:rPr kumimoji="1" lang="ko-KR" altLang="en-US" sz="2400" b="1" spc="-150" dirty="0" smtClean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실천하기</a:t>
            </a:r>
            <a:endParaRPr kumimoji="1" lang="ko-KR" altLang="en-US" sz="2400" b="1" spc="-150" dirty="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80507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5384" y="2185755"/>
            <a:ext cx="4214767" cy="3015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846" b="2071"/>
          <a:stretch/>
        </p:blipFill>
        <p:spPr>
          <a:xfrm>
            <a:off x="0" y="4803113"/>
            <a:ext cx="10690138" cy="1808703"/>
          </a:xfrm>
          <a:prstGeom prst="rect">
            <a:avLst/>
          </a:prstGeom>
        </p:spPr>
      </p:pic>
      <p:grpSp>
        <p:nvGrpSpPr>
          <p:cNvPr id="5" name="그룹 4">
            <a:extLst>
              <a:ext uri="{FF2B5EF4-FFF2-40B4-BE49-F238E27FC236}">
                <a16:creationId xmlns:a16="http://schemas.microsoft.com/office/drawing/2014/main" id="{C1B6FDB3-BD83-D33D-8CE0-5457539438FF}"/>
              </a:ext>
            </a:extLst>
          </p:cNvPr>
          <p:cNvGrpSpPr/>
          <p:nvPr/>
        </p:nvGrpSpPr>
        <p:grpSpPr>
          <a:xfrm>
            <a:off x="476361" y="1166370"/>
            <a:ext cx="5329412" cy="1671645"/>
            <a:chOff x="633792" y="1595434"/>
            <a:chExt cx="5329412" cy="1671645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B2830586-BA86-9F9F-1E6D-5A63D3048B09}"/>
                </a:ext>
              </a:extLst>
            </p:cNvPr>
            <p:cNvSpPr txBox="1"/>
            <p:nvPr/>
          </p:nvSpPr>
          <p:spPr>
            <a:xfrm>
              <a:off x="1876605" y="1595434"/>
              <a:ext cx="4086599" cy="1015663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latinLnBrk="0">
                <a:spcAft>
                  <a:spcPts val="500"/>
                </a:spcAft>
              </a:pPr>
              <a:r>
                <a:rPr lang="en-US" altLang="ko-KR" sz="6600" b="1" spc="-30" dirty="0">
                  <a:ln>
                    <a:solidFill>
                      <a:schemeClr val="tx1">
                        <a:lumMod val="50000"/>
                        <a:lumOff val="50000"/>
                        <a:alpha val="0"/>
                      </a:schemeClr>
                    </a:solidFill>
                  </a:ln>
                  <a:solidFill>
                    <a:srgbClr val="154DA1"/>
                  </a:solidFill>
                  <a:latin typeface="+mj-ea"/>
                  <a:ea typeface="+mj-ea"/>
                </a:rPr>
                <a:t>A</a:t>
              </a:r>
              <a:r>
                <a:rPr lang="en-US" altLang="ko-KR" sz="3600" b="1" spc="-30" dirty="0">
                  <a:ln>
                    <a:solidFill>
                      <a:schemeClr val="tx1">
                        <a:lumMod val="50000"/>
                        <a:lumOff val="50000"/>
                        <a:alpha val="0"/>
                      </a:schemeClr>
                    </a:solidFill>
                  </a:ln>
                  <a:solidFill>
                    <a:srgbClr val="C1C9D1"/>
                  </a:solidFill>
                  <a:latin typeface="+mj-ea"/>
                  <a:ea typeface="+mj-ea"/>
                </a:rPr>
                <a:t>nswer</a:t>
              </a:r>
              <a:endParaRPr lang="en-US" altLang="ko-KR" sz="6000" b="1" spc="-30" dirty="0">
                <a:ln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solidFill>
                  <a:srgbClr val="C1C9D1"/>
                </a:solidFill>
                <a:latin typeface="+mj-ea"/>
                <a:ea typeface="+mj-ea"/>
              </a:endParaRPr>
            </a:p>
          </p:txBody>
        </p:sp>
        <p:grpSp>
          <p:nvGrpSpPr>
            <p:cNvPr id="7" name="그룹 6">
              <a:extLst>
                <a:ext uri="{FF2B5EF4-FFF2-40B4-BE49-F238E27FC236}">
                  <a16:creationId xmlns:a16="http://schemas.microsoft.com/office/drawing/2014/main" id="{C71F41A7-DB53-86F4-00B3-D04541A8386A}"/>
                </a:ext>
              </a:extLst>
            </p:cNvPr>
            <p:cNvGrpSpPr/>
            <p:nvPr/>
          </p:nvGrpSpPr>
          <p:grpSpPr>
            <a:xfrm>
              <a:off x="633792" y="1660073"/>
              <a:ext cx="4772821" cy="1607006"/>
              <a:chOff x="633792" y="1926773"/>
              <a:chExt cx="4772821" cy="1607006"/>
            </a:xfrm>
          </p:grpSpPr>
          <p:sp>
            <p:nvSpPr>
              <p:cNvPr id="8" name="자유형 7">
                <a:extLst>
                  <a:ext uri="{FF2B5EF4-FFF2-40B4-BE49-F238E27FC236}">
                    <a16:creationId xmlns:a16="http://schemas.microsoft.com/office/drawing/2014/main" id="{F9F81AF6-BFCE-1582-FDD1-64E1EDDDF727}"/>
                  </a:ext>
                </a:extLst>
              </p:cNvPr>
              <p:cNvSpPr/>
              <p:nvPr/>
            </p:nvSpPr>
            <p:spPr>
              <a:xfrm>
                <a:off x="633792" y="1926773"/>
                <a:ext cx="1156936" cy="1141911"/>
              </a:xfrm>
              <a:custGeom>
                <a:avLst/>
                <a:gdLst>
                  <a:gd name="connsiteX0" fmla="*/ 762000 w 1466850"/>
                  <a:gd name="connsiteY0" fmla="*/ 1447800 h 1447800"/>
                  <a:gd name="connsiteX1" fmla="*/ 0 w 1466850"/>
                  <a:gd name="connsiteY1" fmla="*/ 1447800 h 1447800"/>
                  <a:gd name="connsiteX2" fmla="*/ 0 w 1466850"/>
                  <a:gd name="connsiteY2" fmla="*/ 0 h 1447800"/>
                  <a:gd name="connsiteX3" fmla="*/ 1466850 w 1466850"/>
                  <a:gd name="connsiteY3" fmla="*/ 0 h 1447800"/>
                  <a:gd name="connsiteX4" fmla="*/ 1466850 w 1466850"/>
                  <a:gd name="connsiteY4" fmla="*/ 266700 h 1447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66850" h="1447800">
                    <a:moveTo>
                      <a:pt x="762000" y="1447800"/>
                    </a:moveTo>
                    <a:lnTo>
                      <a:pt x="0" y="1447800"/>
                    </a:lnTo>
                    <a:lnTo>
                      <a:pt x="0" y="0"/>
                    </a:lnTo>
                    <a:lnTo>
                      <a:pt x="1466850" y="0"/>
                    </a:lnTo>
                    <a:lnTo>
                      <a:pt x="1466850" y="266700"/>
                    </a:lnTo>
                  </a:path>
                </a:pathLst>
              </a:custGeom>
              <a:noFill/>
              <a:ln w="60325">
                <a:solidFill>
                  <a:srgbClr val="154DA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>
                  <a:latin typeface="+mj-ea"/>
                  <a:ea typeface="+mj-ea"/>
                </a:endParaRP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AE90B0B-24A0-FCE6-0D31-7D6A7DD0A976}"/>
                  </a:ext>
                </a:extLst>
              </p:cNvPr>
              <p:cNvSpPr txBox="1"/>
              <p:nvPr/>
            </p:nvSpPr>
            <p:spPr>
              <a:xfrm>
                <a:off x="1320014" y="2518116"/>
                <a:ext cx="4086599" cy="1015663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latinLnBrk="0">
                  <a:spcAft>
                    <a:spcPts val="500"/>
                  </a:spcAft>
                </a:pPr>
                <a:r>
                  <a:rPr lang="en-US" altLang="ko-KR" sz="66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rgbClr val="00B0F0"/>
                    </a:solidFill>
                    <a:latin typeface="+mj-ea"/>
                    <a:ea typeface="+mj-ea"/>
                  </a:rPr>
                  <a:t>Q</a:t>
                </a:r>
                <a:r>
                  <a:rPr lang="en-US" altLang="ko-KR" sz="36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rgbClr val="C1C9D1"/>
                    </a:solidFill>
                    <a:latin typeface="+mj-ea"/>
                    <a:ea typeface="+mj-ea"/>
                  </a:rPr>
                  <a:t>uestion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DE86EEF-782F-F068-229A-A5BC7DD005FA}"/>
                  </a:ext>
                </a:extLst>
              </p:cNvPr>
              <p:cNvSpPr txBox="1"/>
              <p:nvPr/>
            </p:nvSpPr>
            <p:spPr>
              <a:xfrm>
                <a:off x="2444651" y="2113435"/>
                <a:ext cx="1365349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latinLnBrk="0">
                  <a:spcAft>
                    <a:spcPts val="500"/>
                  </a:spcAft>
                </a:pPr>
                <a:r>
                  <a:rPr lang="ko-KR" altLang="en-US" sz="14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rgbClr val="154DA1"/>
                    </a:solidFill>
                    <a:latin typeface="+mj-ea"/>
                    <a:ea typeface="+mj-ea"/>
                  </a:rPr>
                  <a:t>질의응답</a:t>
                </a:r>
                <a:endParaRPr lang="en-US" altLang="ko-KR" sz="1200" b="1" spc="-30" dirty="0">
                  <a:ln>
                    <a:solidFill>
                      <a:schemeClr val="tx1">
                        <a:lumMod val="50000"/>
                        <a:lumOff val="50000"/>
                        <a:alpha val="0"/>
                      </a:schemeClr>
                    </a:solidFill>
                  </a:ln>
                  <a:solidFill>
                    <a:srgbClr val="154DA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9DB8A6BB-EDDB-3239-177B-3B57172232AB}"/>
              </a:ext>
            </a:extLst>
          </p:cNvPr>
          <p:cNvGrpSpPr/>
          <p:nvPr/>
        </p:nvGrpSpPr>
        <p:grpSpPr>
          <a:xfrm>
            <a:off x="1530903" y="3266335"/>
            <a:ext cx="3789242" cy="1354308"/>
            <a:chOff x="1403907" y="3563119"/>
            <a:chExt cx="3789242" cy="1354308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4F4B5F22-793C-FA16-0D46-092BF4AB250B}"/>
                </a:ext>
              </a:extLst>
            </p:cNvPr>
            <p:cNvSpPr/>
            <p:nvPr/>
          </p:nvSpPr>
          <p:spPr>
            <a:xfrm>
              <a:off x="1403907" y="3563119"/>
              <a:ext cx="3789242" cy="923330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defPPr>
                <a:defRPr lang="ko-KR"/>
              </a:defPPr>
              <a:lvl1pPr marL="0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33836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67672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1508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135344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69180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203016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736852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270688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atinLnBrk="0"/>
              <a:r>
                <a:rPr lang="en-US" altLang="ko-KR" sz="6000" b="1" spc="-50" dirty="0">
                  <a:ln>
                    <a:solidFill>
                      <a:srgbClr val="4F81BD">
                        <a:shade val="50000"/>
                        <a:alpha val="0"/>
                      </a:srgbClr>
                    </a:solidFill>
                  </a:ln>
                  <a:solidFill>
                    <a:srgbClr val="203864"/>
                  </a:solidFill>
                  <a:latin typeface="+mj-ea"/>
                  <a:ea typeface="+mj-ea"/>
                </a:rPr>
                <a:t>Thank you</a:t>
              </a:r>
              <a:endParaRPr lang="ko-KR" altLang="en-US" sz="6000" b="1" spc="-50" dirty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rgbClr val="203864"/>
                </a:solidFill>
                <a:latin typeface="+mj-ea"/>
                <a:ea typeface="+mj-ea"/>
              </a:endParaRPr>
            </a:p>
          </p:txBody>
        </p:sp>
        <p:grpSp>
          <p:nvGrpSpPr>
            <p:cNvPr id="15" name="그룹 14">
              <a:extLst>
                <a:ext uri="{FF2B5EF4-FFF2-40B4-BE49-F238E27FC236}">
                  <a16:creationId xmlns:a16="http://schemas.microsoft.com/office/drawing/2014/main" id="{831A8CFD-6526-FD24-6703-FCBDEB081D62}"/>
                </a:ext>
              </a:extLst>
            </p:cNvPr>
            <p:cNvGrpSpPr/>
            <p:nvPr/>
          </p:nvGrpSpPr>
          <p:grpSpPr>
            <a:xfrm>
              <a:off x="3817461" y="4577248"/>
              <a:ext cx="1374727" cy="340179"/>
              <a:chOff x="575325" y="1272346"/>
              <a:chExt cx="1512200" cy="340179"/>
            </a:xfrm>
          </p:grpSpPr>
          <p:sp>
            <p:nvSpPr>
              <p:cNvPr id="16" name="모서리가 둥근 직사각형 16">
                <a:extLst>
                  <a:ext uri="{FF2B5EF4-FFF2-40B4-BE49-F238E27FC236}">
                    <a16:creationId xmlns:a16="http://schemas.microsoft.com/office/drawing/2014/main" id="{762EE539-E65A-0C00-3941-B96A28BA9A09}"/>
                  </a:ext>
                </a:extLst>
              </p:cNvPr>
              <p:cNvSpPr/>
              <p:nvPr/>
            </p:nvSpPr>
            <p:spPr>
              <a:xfrm>
                <a:off x="575325" y="1301864"/>
                <a:ext cx="1512200" cy="281142"/>
              </a:xfrm>
              <a:prstGeom prst="roundRect">
                <a:avLst>
                  <a:gd name="adj" fmla="val 50000"/>
                </a:avLst>
              </a:prstGeom>
              <a:solidFill>
                <a:srgbClr val="20386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 latinLnBrk="0"/>
                <a:endParaRPr lang="ko-KR" altLang="en-US" sz="1200" b="1" spc="-30" dirty="0">
                  <a:ln>
                    <a:solidFill>
                      <a:schemeClr val="tx1">
                        <a:lumMod val="50000"/>
                        <a:lumOff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7" name="직사각형 16">
                <a:extLst>
                  <a:ext uri="{FF2B5EF4-FFF2-40B4-BE49-F238E27FC236}">
                    <a16:creationId xmlns:a16="http://schemas.microsoft.com/office/drawing/2014/main" id="{F096BBE5-7EFC-84F9-E093-C021D4D74DB8}"/>
                  </a:ext>
                </a:extLst>
              </p:cNvPr>
              <p:cNvSpPr/>
              <p:nvPr/>
            </p:nvSpPr>
            <p:spPr>
              <a:xfrm>
                <a:off x="900181" y="1272346"/>
                <a:ext cx="862488" cy="34017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 latinLnBrk="0"/>
                <a:r>
                  <a:rPr lang="ko-KR" altLang="en-US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감</a:t>
                </a:r>
                <a:r>
                  <a:rPr lang="en-US" altLang="ko-KR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/</a:t>
                </a:r>
                <a:r>
                  <a:rPr lang="ko-KR" altLang="en-US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사</a:t>
                </a:r>
                <a:r>
                  <a:rPr lang="en-US" altLang="ko-KR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/</a:t>
                </a:r>
                <a:r>
                  <a:rPr lang="ko-KR" altLang="en-US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합</a:t>
                </a:r>
                <a:r>
                  <a:rPr lang="en-US" altLang="ko-KR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/</a:t>
                </a:r>
                <a:r>
                  <a:rPr lang="ko-KR" altLang="en-US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니</a:t>
                </a:r>
                <a:r>
                  <a:rPr lang="en-US" altLang="ko-KR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/</a:t>
                </a:r>
                <a:r>
                  <a:rPr lang="ko-KR" altLang="en-US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다</a:t>
                </a:r>
              </a:p>
            </p:txBody>
          </p:sp>
        </p:grpSp>
      </p:grpSp>
      <p:pic>
        <p:nvPicPr>
          <p:cNvPr id="25" name="그림 2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5944" y="1919919"/>
            <a:ext cx="1386498" cy="4534224"/>
          </a:xfrm>
          <a:prstGeom prst="rect">
            <a:avLst/>
          </a:prstGeom>
        </p:spPr>
      </p:pic>
      <p:pic>
        <p:nvPicPr>
          <p:cNvPr id="26" name="그림 2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4416" y="2219356"/>
            <a:ext cx="2026660" cy="4206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8960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3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2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4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9849</TotalTime>
  <Words>674</Words>
  <Application>Microsoft Office PowerPoint</Application>
  <PresentationFormat>사용자 지정</PresentationFormat>
  <Paragraphs>131</Paragraphs>
  <Slides>11</Slides>
  <Notes>11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6</vt:i4>
      </vt:variant>
      <vt:variant>
        <vt:lpstr>슬라이드 제목</vt:lpstr>
      </vt:variant>
      <vt:variant>
        <vt:i4>11</vt:i4>
      </vt:variant>
    </vt:vector>
  </HeadingPairs>
  <TitlesOfParts>
    <vt:vector size="23" baseType="lpstr">
      <vt:lpstr>KoPubDotum Medium Regular</vt:lpstr>
      <vt:lpstr>KoPubWorld돋움체 Bold</vt:lpstr>
      <vt:lpstr>KoPub돋움체 Medium</vt:lpstr>
      <vt:lpstr>맑은 고딕</vt:lpstr>
      <vt:lpstr>함초롬바탕</vt:lpstr>
      <vt:lpstr>Arial</vt:lpstr>
      <vt:lpstr>3_디자인 사용자 지정</vt:lpstr>
      <vt:lpstr>1_Office 테마</vt:lpstr>
      <vt:lpstr>디자인 사용자 지정</vt:lpstr>
      <vt:lpstr>1_디자인 사용자 지정</vt:lpstr>
      <vt:lpstr>2_디자인 사용자 지정</vt:lpstr>
      <vt:lpstr>4_디자인 사용자 지정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Registered User</dc:creator>
  <cp:lastModifiedBy>NYPI</cp:lastModifiedBy>
  <cp:revision>528</cp:revision>
  <cp:lastPrinted>2020-01-14T01:07:15Z</cp:lastPrinted>
  <dcterms:created xsi:type="dcterms:W3CDTF">2018-08-25T03:54:47Z</dcterms:created>
  <dcterms:modified xsi:type="dcterms:W3CDTF">2023-02-18T08:06:44Z</dcterms:modified>
</cp:coreProperties>
</file>