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</p:sldMasterIdLst>
  <p:notesMasterIdLst>
    <p:notesMasterId r:id="rId21"/>
  </p:notesMasterIdLst>
  <p:handoutMasterIdLst>
    <p:handoutMasterId r:id="rId22"/>
  </p:handoutMasterIdLst>
  <p:sldIdLst>
    <p:sldId id="425" r:id="rId6"/>
    <p:sldId id="429" r:id="rId7"/>
    <p:sldId id="421" r:id="rId8"/>
    <p:sldId id="430" r:id="rId9"/>
    <p:sldId id="431" r:id="rId10"/>
    <p:sldId id="263" r:id="rId11"/>
    <p:sldId id="432" r:id="rId12"/>
    <p:sldId id="426" r:id="rId13"/>
    <p:sldId id="433" r:id="rId14"/>
    <p:sldId id="427" r:id="rId15"/>
    <p:sldId id="434" r:id="rId16"/>
    <p:sldId id="428" r:id="rId17"/>
    <p:sldId id="438" r:id="rId18"/>
    <p:sldId id="436" r:id="rId19"/>
    <p:sldId id="437" r:id="rId20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404040"/>
    <a:srgbClr val="7F7F7F"/>
    <a:srgbClr val="9B85B5"/>
    <a:srgbClr val="5CAA09"/>
    <a:srgbClr val="0269B3"/>
    <a:srgbClr val="B0A0C4"/>
    <a:srgbClr val="A592BC"/>
    <a:srgbClr val="037AD3"/>
    <a:srgbClr val="A5D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90" autoAdjust="0"/>
    <p:restoredTop sz="92980" autoAdjust="0"/>
  </p:normalViewPr>
  <p:slideViewPr>
    <p:cSldViewPr>
      <p:cViewPr varScale="1">
        <p:scale>
          <a:sx n="96" d="100"/>
          <a:sy n="96" d="100"/>
        </p:scale>
        <p:origin x="1758" y="96"/>
      </p:cViewPr>
      <p:guideLst>
        <p:guide orient="horz" pos="2381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2023-02-27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이번 시간에는 학교폭력에 맞서는 힘</a:t>
            </a:r>
            <a:r>
              <a:rPr lang="en-US" altLang="ko-KR" dirty="0"/>
              <a:t>, </a:t>
            </a:r>
            <a:r>
              <a:rPr lang="ko-KR" altLang="en-US" dirty="0"/>
              <a:t>존중이란 주제로 학교폭력에 대해 알아보는 시간을 갖겠습니다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정답은 장난</a:t>
            </a:r>
            <a:r>
              <a:rPr lang="en-US" altLang="ko-KR" dirty="0"/>
              <a:t>-</a:t>
            </a:r>
            <a:r>
              <a:rPr lang="ko-KR" altLang="en-US" dirty="0"/>
              <a:t>학교폭력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나만 재미있다면 장난이 아니라는 것을 기억해주세요</a:t>
            </a:r>
            <a:r>
              <a:rPr lang="en-US" altLang="ko-KR" dirty="0"/>
              <a:t>. </a:t>
            </a:r>
            <a:r>
              <a:rPr lang="ko-KR" altLang="en-US" dirty="0"/>
              <a:t>그런데 상대방이 재미있어 하지않는다는 것은 어떻게 알 수 있을까요</a:t>
            </a:r>
            <a:r>
              <a:rPr lang="en-US" altLang="ko-KR" dirty="0"/>
              <a:t>?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79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정답은 학교폭력입니다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신체적</a:t>
            </a:r>
            <a:r>
              <a:rPr lang="en-US" altLang="ko-KR" dirty="0"/>
              <a:t>-</a:t>
            </a:r>
            <a:r>
              <a:rPr lang="ko-KR" altLang="en-US" dirty="0"/>
              <a:t>몸에 </a:t>
            </a:r>
            <a:r>
              <a:rPr lang="ko-KR" altLang="en-US" dirty="0" err="1"/>
              <a:t>멍이들고</a:t>
            </a:r>
            <a:r>
              <a:rPr lang="ko-KR" altLang="en-US" dirty="0"/>
              <a:t> 상처가 나고</a:t>
            </a:r>
            <a:r>
              <a:rPr lang="en-US" altLang="ko-KR" dirty="0"/>
              <a:t>, </a:t>
            </a:r>
            <a:r>
              <a:rPr lang="ko-KR" altLang="en-US" dirty="0"/>
              <a:t>피가 나고 아프고 하는 것</a:t>
            </a:r>
            <a:endParaRPr lang="en-US" altLang="ko-KR" dirty="0"/>
          </a:p>
          <a:p>
            <a:r>
              <a:rPr lang="ko-KR" altLang="en-US" dirty="0"/>
              <a:t>정신적</a:t>
            </a:r>
            <a:r>
              <a:rPr lang="en-US" altLang="ko-KR" dirty="0"/>
              <a:t>-</a:t>
            </a:r>
            <a:r>
              <a:rPr lang="ko-KR" altLang="en-US" dirty="0"/>
              <a:t>스트레스로 인해 머리가 아프고 두근거리고 겁이 나고 잠을 못 자고</a:t>
            </a:r>
            <a:r>
              <a:rPr lang="ko-KR" altLang="en-US" baseline="0" dirty="0"/>
              <a:t> 하는 것</a:t>
            </a:r>
            <a:endParaRPr lang="en-US" altLang="ko-KR" baseline="0" dirty="0"/>
          </a:p>
          <a:p>
            <a:r>
              <a:rPr lang="ko-KR" altLang="en-US" baseline="0" dirty="0"/>
              <a:t>재산적</a:t>
            </a:r>
            <a:r>
              <a:rPr lang="en-US" altLang="ko-KR" baseline="0" dirty="0"/>
              <a:t>-</a:t>
            </a:r>
            <a:r>
              <a:rPr lang="ko-KR" altLang="en-US" baseline="0" dirty="0"/>
              <a:t>내 물건을 뺏기거나</a:t>
            </a:r>
            <a:r>
              <a:rPr lang="en-US" altLang="ko-KR" baseline="0" dirty="0"/>
              <a:t>,</a:t>
            </a:r>
            <a:r>
              <a:rPr lang="ko-KR" altLang="en-US" baseline="0" dirty="0"/>
              <a:t> 물건이 부서지고 망가지고 파손되고 훼손되는 것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0362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정답</a:t>
            </a:r>
            <a:r>
              <a:rPr lang="en-US" altLang="ko-KR" dirty="0"/>
              <a:t>-</a:t>
            </a:r>
            <a:r>
              <a:rPr lang="ko-KR" altLang="en-US" dirty="0"/>
              <a:t>고자질</a:t>
            </a:r>
            <a:r>
              <a:rPr lang="en-US" altLang="ko-KR" dirty="0"/>
              <a:t>, </a:t>
            </a:r>
            <a:r>
              <a:rPr lang="ko-KR" altLang="en-US" dirty="0"/>
              <a:t>행복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신고한다는 것은 나쁜 것이 아니라 좋은 것입니다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왜냐하면 우리 공동체의 안전과 평화를 지키는 가장 필수적인 방법이기 때문이지요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예를 들어 보면 뭐가 있을까요</a:t>
            </a:r>
            <a:r>
              <a:rPr lang="en-US" altLang="ko-KR" dirty="0"/>
              <a:t>? </a:t>
            </a:r>
            <a:r>
              <a:rPr lang="ko-KR" altLang="en-US" dirty="0"/>
              <a:t>불법주차를 신고해서 교통사고의 피해를 막는 것</a:t>
            </a:r>
            <a:r>
              <a:rPr lang="en-US" altLang="ko-KR" dirty="0"/>
              <a:t>, </a:t>
            </a:r>
            <a:r>
              <a:rPr lang="ko-KR" altLang="en-US" dirty="0"/>
              <a:t>아동학대를 신고하는 것</a:t>
            </a:r>
            <a:r>
              <a:rPr lang="en-US" altLang="ko-KR" dirty="0"/>
              <a:t>, </a:t>
            </a:r>
          </a:p>
          <a:p>
            <a:r>
              <a:rPr lang="ko-KR" altLang="en-US" dirty="0"/>
              <a:t>코로나</a:t>
            </a:r>
            <a:r>
              <a:rPr lang="en-US" altLang="ko-KR" dirty="0"/>
              <a:t>19</a:t>
            </a:r>
            <a:r>
              <a:rPr lang="ko-KR" altLang="en-US" dirty="0"/>
              <a:t>로 마스크를 착용해야 하는 버스 안에서 </a:t>
            </a:r>
            <a:r>
              <a:rPr lang="ko-KR" altLang="en-US" dirty="0" err="1"/>
              <a:t>미착용한</a:t>
            </a:r>
            <a:r>
              <a:rPr lang="ko-KR" altLang="en-US" dirty="0"/>
              <a:t> 버스 승객을 운전기사가 마스크를 쓰라고 하였지만 쓰지 않고 소란을 피워 신고한 사례도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이렇듯이 신고는 우리의 안전을 지키는 좋은 방법입니다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6991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위에 제시한 상황은</a:t>
            </a:r>
            <a:r>
              <a:rPr lang="ko-KR" altLang="en-US" baseline="0" dirty="0"/>
              <a:t> 학교에서 일상적으로 발생할 수 있는 장면입니다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이런 경우를 당했거나 본적이 있나요</a:t>
            </a:r>
            <a:r>
              <a:rPr lang="en-US" altLang="ko-KR" baseline="0" dirty="0"/>
              <a:t>? </a:t>
            </a:r>
            <a:r>
              <a:rPr lang="ko-KR" altLang="en-US" baseline="0" dirty="0"/>
              <a:t>어떻게 생각하는지 의견을 말해보면 좋겠지만 </a:t>
            </a:r>
            <a:endParaRPr lang="en-US" altLang="ko-KR" baseline="0" dirty="0"/>
          </a:p>
          <a:p>
            <a:r>
              <a:rPr lang="ko-KR" altLang="en-US" baseline="0" dirty="0"/>
              <a:t>시간이 부족하니 손을 드는 것으로 하겠습니다</a:t>
            </a:r>
            <a:r>
              <a:rPr lang="en-US" altLang="ko-KR" baseline="0" dirty="0"/>
              <a:t>. 1</a:t>
            </a:r>
            <a:r>
              <a:rPr lang="ko-KR" altLang="en-US" baseline="0" dirty="0"/>
              <a:t>번이 폭력이라고 생각하나요</a:t>
            </a:r>
            <a:r>
              <a:rPr lang="en-US" altLang="ko-KR" baseline="0" dirty="0"/>
              <a:t>? </a:t>
            </a:r>
            <a:r>
              <a:rPr lang="ko-KR" altLang="en-US" baseline="0" dirty="0"/>
              <a:t>아니라고 생각하나요</a:t>
            </a:r>
            <a:r>
              <a:rPr lang="en-US" altLang="ko-KR" baseline="0" dirty="0"/>
              <a:t>? </a:t>
            </a:r>
            <a:r>
              <a:rPr lang="ko-KR" altLang="en-US" baseline="0" dirty="0"/>
              <a:t>왜 그렇게 생각하는지 자신의 생각을 나눠주면 좋겠어요</a:t>
            </a:r>
            <a:r>
              <a:rPr lang="en-US" altLang="ko-KR" baseline="0" dirty="0"/>
              <a:t>.</a:t>
            </a:r>
          </a:p>
          <a:p>
            <a:r>
              <a:rPr lang="en-US" altLang="ko-KR" baseline="0" dirty="0"/>
              <a:t> (</a:t>
            </a:r>
            <a:r>
              <a:rPr lang="ko-KR" altLang="en-US" baseline="0" dirty="0"/>
              <a:t>이런 식으로 </a:t>
            </a:r>
            <a:r>
              <a:rPr lang="en-US" altLang="ko-KR" baseline="0" dirty="0"/>
              <a:t>2</a:t>
            </a:r>
            <a:r>
              <a:rPr lang="ko-KR" altLang="en-US" baseline="0" dirty="0"/>
              <a:t>번과 </a:t>
            </a:r>
            <a:r>
              <a:rPr lang="en-US" altLang="ko-KR" baseline="0" dirty="0"/>
              <a:t>3</a:t>
            </a:r>
            <a:r>
              <a:rPr lang="ko-KR" altLang="en-US" baseline="0" dirty="0"/>
              <a:t>번까지 활동합니다</a:t>
            </a:r>
            <a:r>
              <a:rPr lang="en-US" altLang="ko-KR" baseline="0" dirty="0"/>
              <a:t>.)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76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폭력의 특징을 알아보기 위한 활동입니다</a:t>
            </a:r>
            <a:r>
              <a:rPr lang="en-US" altLang="ko-KR" dirty="0"/>
              <a:t>. </a:t>
            </a:r>
            <a:r>
              <a:rPr lang="ko-KR" altLang="en-US" dirty="0"/>
              <a:t>폭력 속에는 있는 것도 있고 없는 것도 있습니다</a:t>
            </a:r>
            <a:r>
              <a:rPr lang="en-US" altLang="ko-KR" dirty="0"/>
              <a:t>. </a:t>
            </a:r>
            <a:r>
              <a:rPr lang="ko-KR" altLang="en-US" dirty="0"/>
              <a:t>폭력에 있는 것은 뭘까요</a:t>
            </a:r>
            <a:r>
              <a:rPr lang="en-US" altLang="ko-KR" dirty="0"/>
              <a:t>?</a:t>
            </a:r>
            <a:r>
              <a:rPr lang="ko-KR" altLang="en-US" dirty="0"/>
              <a:t> 서클에서 돌아가며 말해보겠습니다</a:t>
            </a:r>
            <a:r>
              <a:rPr lang="en-US" altLang="ko-KR" dirty="0"/>
              <a:t>. </a:t>
            </a:r>
            <a:r>
              <a:rPr lang="ko-KR" altLang="en-US" dirty="0"/>
              <a:t>의견 중에서 학습지에 넣고 싶은 단어가 있으면 </a:t>
            </a:r>
            <a:r>
              <a:rPr lang="ko-KR" altLang="en-US" dirty="0" err="1"/>
              <a:t>포스트잇에</a:t>
            </a:r>
            <a:r>
              <a:rPr lang="ko-KR" altLang="en-US" dirty="0"/>
              <a:t> 적어</a:t>
            </a:r>
            <a:r>
              <a:rPr lang="ko-KR" altLang="en-US" baseline="0" dirty="0"/>
              <a:t> 학습지에 붙여주세요</a:t>
            </a:r>
            <a:r>
              <a:rPr lang="en-US" altLang="ko-KR" baseline="0" dirty="0"/>
              <a:t>. </a:t>
            </a:r>
            <a:r>
              <a:rPr lang="ko-KR" altLang="en-US" baseline="0" dirty="0"/>
              <a:t>다음으로는 폭력에 없는 것을 말해보겠습니다</a:t>
            </a:r>
            <a:r>
              <a:rPr lang="en-US" altLang="ko-KR" baseline="0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7453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방금 우리는 폭력에 있는 것과 없는 것을 알아보았습니다</a:t>
            </a:r>
            <a:r>
              <a:rPr lang="en-US" altLang="ko-KR" dirty="0"/>
              <a:t>. </a:t>
            </a:r>
            <a:r>
              <a:rPr lang="ko-KR" altLang="en-US" dirty="0"/>
              <a:t>인간은 기본적인 권리가 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그것을 인권이라고 하는데요</a:t>
            </a:r>
            <a:r>
              <a:rPr lang="en-US" altLang="ko-KR" dirty="0"/>
              <a:t>, </a:t>
            </a:r>
            <a:r>
              <a:rPr lang="ko-KR" altLang="en-US" dirty="0"/>
              <a:t>인권은 누구나 고유하게 갖고 있고</a:t>
            </a:r>
            <a:r>
              <a:rPr lang="en-US" altLang="ko-KR" dirty="0"/>
              <a:t>,</a:t>
            </a:r>
            <a:r>
              <a:rPr lang="ko-KR" altLang="en-US" dirty="0"/>
              <a:t> 동등하게 보장되어야 하는 권리입니다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따라서 우리는 내 인권이 소중하고 보호받길 원하듯이 다른 사람의 권리도 인정하고 침해하지 말아야 합니다</a:t>
            </a:r>
            <a:r>
              <a:rPr lang="en-US" altLang="ko-KR" dirty="0"/>
              <a:t>.  </a:t>
            </a:r>
            <a:r>
              <a:rPr lang="ko-KR" altLang="en-US" dirty="0"/>
              <a:t>인권은 존중과 어떤 관계가 있을지 생각하면서 읽어볼까요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6328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존중하는 것은 어떤 것이고 아닌 것은 무엇인지 예시를 보고 자신의 생각을 </a:t>
            </a:r>
            <a:r>
              <a:rPr lang="en-US" altLang="ko-KR" sz="1200" dirty="0"/>
              <a:t>OX</a:t>
            </a:r>
            <a:r>
              <a:rPr lang="ko-KR" altLang="en-US" sz="1200" dirty="0"/>
              <a:t>로 나타내세요</a:t>
            </a:r>
            <a:r>
              <a:rPr lang="en-US" altLang="ko-KR" sz="1200" dirty="0"/>
              <a:t>. </a:t>
            </a:r>
            <a:r>
              <a:rPr lang="ko-KR" altLang="en-US" sz="1200" dirty="0"/>
              <a:t>존중이면 </a:t>
            </a:r>
            <a:r>
              <a:rPr lang="en-US" altLang="ko-KR" sz="1200" dirty="0"/>
              <a:t>O,</a:t>
            </a:r>
            <a:r>
              <a:rPr lang="en-US" altLang="ko-KR" sz="1200" baseline="0" dirty="0"/>
              <a:t> </a:t>
            </a:r>
            <a:r>
              <a:rPr lang="ko-KR" altLang="en-US" sz="1200" baseline="0" dirty="0"/>
              <a:t>아니면 </a:t>
            </a:r>
            <a:r>
              <a:rPr lang="en-US" altLang="ko-KR" sz="1200" dirty="0"/>
              <a:t>X</a:t>
            </a:r>
            <a:r>
              <a:rPr lang="ko-KR" altLang="en-US" sz="1200" dirty="0"/>
              <a:t>로 표시합니다</a:t>
            </a:r>
            <a:r>
              <a:rPr lang="en-US" altLang="ko-KR" sz="1200" dirty="0"/>
              <a:t>. 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/>
              <a:t>그리고 왜 그렇게 생각하는지 자신의 의견을 나눠주시기 바랍니다</a:t>
            </a:r>
            <a:r>
              <a:rPr lang="en-US" altLang="ko-KR" sz="1200" dirty="0"/>
              <a:t>. 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/>
              <a:t>존중이</a:t>
            </a:r>
            <a:r>
              <a:rPr lang="ko-KR" altLang="en-US" sz="1200" baseline="0" dirty="0"/>
              <a:t> 아니라고 생각한다면</a:t>
            </a:r>
            <a:r>
              <a:rPr lang="en-US" altLang="ko-KR" sz="1200" baseline="0" dirty="0"/>
              <a:t>, </a:t>
            </a:r>
            <a:r>
              <a:rPr lang="ko-KR" altLang="en-US" sz="1200" baseline="0" dirty="0"/>
              <a:t>어떻게 하면 존중이 될 수 있는지도 생각해서 말해주세요</a:t>
            </a:r>
            <a:r>
              <a:rPr lang="en-US" altLang="ko-KR" sz="1200" baseline="0" dirty="0"/>
              <a:t>.</a:t>
            </a: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081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존중하지 않는다는 이런 것들입니다</a:t>
            </a:r>
            <a:r>
              <a:rPr lang="en-US" altLang="ko-KR" dirty="0"/>
              <a:t>. </a:t>
            </a:r>
            <a:r>
              <a:rPr lang="ko-KR" altLang="en-US" dirty="0" err="1"/>
              <a:t>존중받지</a:t>
            </a:r>
            <a:r>
              <a:rPr lang="ko-KR" altLang="en-US" baseline="0" dirty="0"/>
              <a:t> 못할 때는 어떤 기분이 들것 같은가요</a:t>
            </a:r>
            <a:r>
              <a:rPr lang="en-US" altLang="ko-KR" baseline="0" dirty="0"/>
              <a:t>? </a:t>
            </a:r>
            <a:r>
              <a:rPr lang="ko-KR" altLang="en-US" baseline="0" dirty="0"/>
              <a:t>그렇지요</a:t>
            </a:r>
            <a:r>
              <a:rPr lang="en-US" altLang="ko-KR" baseline="0" dirty="0"/>
              <a:t>. </a:t>
            </a:r>
            <a:r>
              <a:rPr lang="ko-KR" altLang="en-US" baseline="0" dirty="0" err="1"/>
              <a:t>존중받지</a:t>
            </a:r>
            <a:r>
              <a:rPr lang="ko-KR" altLang="en-US" baseline="0" dirty="0"/>
              <a:t> 못한다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존중하지 않는다는 것을 가장 잘 표현한 것은 어떤 것일까요</a:t>
            </a:r>
            <a:r>
              <a:rPr lang="en-US" altLang="ko-KR" baseline="0" dirty="0"/>
              <a:t>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157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존중은 이런 특징이 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존중을 받으면 여러분들의 기분은 어떨까요</a:t>
            </a:r>
            <a:r>
              <a:rPr lang="en-US" altLang="ko-KR" dirty="0"/>
              <a:t>? </a:t>
            </a:r>
            <a:r>
              <a:rPr lang="ko-KR" altLang="en-US" dirty="0"/>
              <a:t>네</a:t>
            </a:r>
            <a:r>
              <a:rPr lang="en-US" altLang="ko-KR" dirty="0"/>
              <a:t>, </a:t>
            </a:r>
            <a:r>
              <a:rPr lang="ko-KR" altLang="en-US" dirty="0"/>
              <a:t>기분이 좋겠지요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존중은 이렇게 나와 다르다고 싫어하는 마음을 여러 사람에게 드러내거나 차별하거나 무시하거나 함부로 하지 않는 것입니다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이 중에서 가장 존중을 잘 나타낸 것은 무엇이라고 생각하나요</a:t>
            </a:r>
            <a:r>
              <a:rPr lang="en-US" altLang="ko-KR"/>
              <a:t>?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9069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지금까지 학습한 폭력과 존중에 대해 자신의 말로 표현해 보는 시간을 갖겠습니다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학습지에 적어보세요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77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이러한 것들이 존중에 들어갑니다</a:t>
            </a:r>
            <a:r>
              <a:rPr lang="en-US" altLang="ko-KR" dirty="0"/>
              <a:t>. </a:t>
            </a:r>
            <a:r>
              <a:rPr lang="ko-KR" altLang="en-US" dirty="0"/>
              <a:t>이런 존중을 받으면 여러분들의 기분은 어떨까요</a:t>
            </a:r>
            <a:r>
              <a:rPr lang="en-US" altLang="ko-KR" dirty="0"/>
              <a:t>? </a:t>
            </a:r>
            <a:r>
              <a:rPr lang="ko-KR" altLang="en-US" dirty="0"/>
              <a:t>네</a:t>
            </a:r>
            <a:r>
              <a:rPr lang="en-US" altLang="ko-KR" dirty="0"/>
              <a:t>, </a:t>
            </a:r>
            <a:r>
              <a:rPr lang="ko-KR" altLang="en-US" dirty="0"/>
              <a:t>기분이 좋겠지요</a:t>
            </a:r>
            <a:r>
              <a:rPr lang="en-US" altLang="ko-KR" dirty="0"/>
              <a:t>. </a:t>
            </a:r>
            <a:r>
              <a:rPr lang="ko-KR" altLang="en-US" dirty="0"/>
              <a:t>존중을 받는다는 것은 이런 것입니다</a:t>
            </a:r>
            <a:r>
              <a:rPr lang="en-US" altLang="ko-KR" dirty="0"/>
              <a:t>. </a:t>
            </a:r>
            <a:r>
              <a:rPr lang="ko-KR" altLang="en-US" dirty="0"/>
              <a:t>여기서 존중이라는 단어를 가장 잘 나타낸 것은 어떤 것일까요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004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이러한 것들이 존중에 들어갑니다</a:t>
            </a:r>
            <a:r>
              <a:rPr lang="en-US" altLang="ko-KR" dirty="0"/>
              <a:t>. </a:t>
            </a:r>
            <a:r>
              <a:rPr lang="ko-KR" altLang="en-US" dirty="0"/>
              <a:t>이런 존중을 받으면 여러분들의 기분은 어떨까요</a:t>
            </a:r>
            <a:r>
              <a:rPr lang="en-US" altLang="ko-KR" dirty="0"/>
              <a:t>? </a:t>
            </a:r>
            <a:r>
              <a:rPr lang="ko-KR" altLang="en-US" dirty="0"/>
              <a:t>네</a:t>
            </a:r>
            <a:r>
              <a:rPr lang="en-US" altLang="ko-KR" dirty="0"/>
              <a:t>, </a:t>
            </a:r>
            <a:r>
              <a:rPr lang="ko-KR" altLang="en-US" dirty="0"/>
              <a:t>기분이 좋겠지요</a:t>
            </a:r>
            <a:r>
              <a:rPr lang="en-US" altLang="ko-KR" dirty="0"/>
              <a:t>. </a:t>
            </a:r>
            <a:r>
              <a:rPr lang="ko-KR" altLang="en-US" dirty="0"/>
              <a:t>존중을 받는다는 것은 이런 것입니다</a:t>
            </a:r>
            <a:r>
              <a:rPr lang="en-US" altLang="ko-KR" dirty="0"/>
              <a:t>. </a:t>
            </a:r>
            <a:r>
              <a:rPr lang="ko-KR" altLang="en-US" dirty="0"/>
              <a:t>여기서 존중이라는 단어를 가장 잘 나타낸 것은 어떤 것일까요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697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지금까지 폭력이</a:t>
            </a:r>
            <a:r>
              <a:rPr lang="ko-KR" altLang="en-US" baseline="0" dirty="0"/>
              <a:t> 무엇인지 존중은 어떤 것인지 알아보았습니다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다음시간에는 안전하고 평화로운 학급을 만들어가기 위해 존중의 약속을 만드는 시간을 갖겠습니다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수고하셨습니다</a:t>
            </a:r>
            <a:r>
              <a:rPr lang="en-US" altLang="ko-KR" baseline="0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812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wmf"/><Relationship Id="rId5" Type="http://schemas.openxmlformats.org/officeDocument/2006/relationships/image" Target="../media/image8.emf"/><Relationship Id="rId10" Type="http://schemas.openxmlformats.org/officeDocument/2006/relationships/image" Target="../media/image13.gif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3168458" y="3294249"/>
            <a:ext cx="4356484" cy="3157276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689700" y="727819"/>
            <a:ext cx="3314000" cy="858777"/>
            <a:chOff x="3689701" y="717772"/>
            <a:chExt cx="3314000" cy="858777"/>
          </a:xfrm>
        </p:grpSpPr>
        <p:grpSp>
          <p:nvGrpSpPr>
            <p:cNvPr id="21" name="그룹 20"/>
            <p:cNvGrpSpPr/>
            <p:nvPr/>
          </p:nvGrpSpPr>
          <p:grpSpPr>
            <a:xfrm>
              <a:off x="3689701" y="1114884"/>
              <a:ext cx="3314000" cy="461665"/>
              <a:chOff x="3689701" y="1335947"/>
              <a:chExt cx="3314000" cy="461665"/>
            </a:xfrm>
          </p:grpSpPr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3689701" y="1342780"/>
                <a:ext cx="3314000" cy="447998"/>
              </a:xfrm>
              <a:custGeom>
                <a:avLst/>
                <a:gdLst>
                  <a:gd name="T0" fmla="*/ 4180 w 4180"/>
                  <a:gd name="T1" fmla="*/ 467 h 467"/>
                  <a:gd name="T2" fmla="*/ 0 w 4180"/>
                  <a:gd name="T3" fmla="*/ 467 h 467"/>
                  <a:gd name="T4" fmla="*/ 158 w 4180"/>
                  <a:gd name="T5" fmla="*/ 221 h 467"/>
                  <a:gd name="T6" fmla="*/ 0 w 4180"/>
                  <a:gd name="T7" fmla="*/ 0 h 467"/>
                  <a:gd name="T8" fmla="*/ 4180 w 4180"/>
                  <a:gd name="T9" fmla="*/ 0 h 467"/>
                  <a:gd name="T10" fmla="*/ 4023 w 4180"/>
                  <a:gd name="T11" fmla="*/ 240 h 467"/>
                  <a:gd name="T12" fmla="*/ 4180 w 4180"/>
                  <a:gd name="T13" fmla="*/ 467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80" h="467">
                    <a:moveTo>
                      <a:pt x="4180" y="467"/>
                    </a:moveTo>
                    <a:lnTo>
                      <a:pt x="0" y="467"/>
                    </a:lnTo>
                    <a:lnTo>
                      <a:pt x="158" y="221"/>
                    </a:lnTo>
                    <a:lnTo>
                      <a:pt x="0" y="0"/>
                    </a:lnTo>
                    <a:lnTo>
                      <a:pt x="4180" y="0"/>
                    </a:lnTo>
                    <a:lnTo>
                      <a:pt x="4023" y="240"/>
                    </a:lnTo>
                    <a:lnTo>
                      <a:pt x="4180" y="467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694724" y="1335947"/>
                <a:ext cx="3303954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fontAlgn="ctr" latinLnBrk="0"/>
                <a:r>
                  <a:rPr lang="ko-KR" altLang="en-US" sz="2400" b="1" spc="-150" dirty="0"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학교폭력</a:t>
                </a:r>
                <a:r>
                  <a:rPr lang="en-US" altLang="ko-KR" sz="2400" b="1" spc="-150" dirty="0"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lang="ko-KR" altLang="en-US" sz="2400" b="1" spc="-150" dirty="0"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인식 및 대처</a:t>
                </a: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004213" y="717772"/>
              <a:ext cx="26849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800" spc="-150" dirty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초등학교 고학년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927940" y="1653209"/>
            <a:ext cx="8837521" cy="1074698"/>
            <a:chOff x="959593" y="1653209"/>
            <a:chExt cx="8837521" cy="1074698"/>
          </a:xfrm>
        </p:grpSpPr>
        <p:sp>
          <p:nvSpPr>
            <p:cNvPr id="7" name="직사각형 6"/>
            <p:cNvSpPr/>
            <p:nvPr/>
          </p:nvSpPr>
          <p:spPr>
            <a:xfrm>
              <a:off x="959593" y="1686548"/>
              <a:ext cx="8837521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4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학교폭력 바르게 인식하기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>
              <a:off x="1040921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6"/>
            <a:srcRect b="57970"/>
            <a:stretch/>
          </p:blipFill>
          <p:spPr>
            <a:xfrm flipH="1" flipV="1">
              <a:off x="9028461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33" name="그룹 32"/>
          <p:cNvGrpSpPr/>
          <p:nvPr/>
        </p:nvGrpSpPr>
        <p:grpSpPr>
          <a:xfrm>
            <a:off x="525702" y="2919047"/>
            <a:ext cx="9732890" cy="3237848"/>
            <a:chOff x="525702" y="3235569"/>
            <a:chExt cx="9732890" cy="2921325"/>
          </a:xfrm>
        </p:grpSpPr>
        <p:grpSp>
          <p:nvGrpSpPr>
            <p:cNvPr id="19" name="그룹 18"/>
            <p:cNvGrpSpPr/>
            <p:nvPr/>
          </p:nvGrpSpPr>
          <p:grpSpPr>
            <a:xfrm>
              <a:off x="525702" y="3235569"/>
              <a:ext cx="2867858" cy="2921325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 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>
                <a:defPPr>
                  <a:defRPr lang="ko-KR"/>
                </a:defPPr>
                <a:lvl1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 sz="30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World돋움체 Bold" panose="00000800000000000000" pitchFamily="2" charset="-127"/>
                  </a:defRPr>
                </a:lvl1pPr>
              </a:lstStyle>
              <a:p>
                <a:r>
                  <a:rPr lang="ko-KR" altLang="en-US" spc="-15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학교폭력일까</a:t>
                </a:r>
                <a:r>
                  <a:rPr lang="en-US" altLang="ko-KR" spc="-15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?</a:t>
                </a:r>
                <a:br>
                  <a:rPr lang="en-US" altLang="ko-KR" spc="-15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</a:br>
                <a:r>
                  <a:rPr lang="ko-KR" altLang="en-US" spc="-15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아닐까</a:t>
                </a:r>
                <a:r>
                  <a:rPr lang="en-US" altLang="ko-KR" spc="-15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?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58218" y="3235569"/>
              <a:ext cx="2867858" cy="2921325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 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2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>
                <a:defPPr>
                  <a:defRPr lang="ko-KR"/>
                </a:defPPr>
                <a:lvl1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 sz="30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World돋움체 Bold" panose="00000800000000000000" pitchFamily="2" charset="-127"/>
                  </a:defRPr>
                </a:lvl1pPr>
              </a:lstStyle>
              <a:p>
                <a:r>
                  <a:rPr lang="ko-KR" altLang="en-US" spc="-15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폭력과 존중 구별하기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3235569"/>
              <a:ext cx="2867858" cy="2921325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>
                <a:defPPr>
                  <a:defRPr lang="ko-KR"/>
                </a:defPPr>
                <a:lvl1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defRPr sz="30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KoPubWorld돋움체 Bold" panose="00000800000000000000" pitchFamily="2" charset="-127"/>
                  </a:defRPr>
                </a:lvl1pPr>
              </a:lstStyle>
              <a:p>
                <a:r>
                  <a:rPr lang="ko-KR" altLang="en-US" spc="-15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한 줄 문장 쓰기</a:t>
                </a: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543874"/>
            <a:ext cx="9774731" cy="3995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학교폭력과 존중에 대해 알아보고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폭력에 대처할 수 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399424" y="993625"/>
            <a:ext cx="4765794" cy="430887"/>
            <a:chOff x="399424" y="768542"/>
            <a:chExt cx="4765794" cy="4308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34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" name="직사각형 19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30" name="그룹 29"/>
          <p:cNvGrpSpPr/>
          <p:nvPr/>
        </p:nvGrpSpPr>
        <p:grpSpPr>
          <a:xfrm>
            <a:off x="1" y="618696"/>
            <a:ext cx="10693399" cy="1071340"/>
            <a:chOff x="1" y="399621"/>
            <a:chExt cx="10693399" cy="1071340"/>
          </a:xfrm>
        </p:grpSpPr>
        <p:sp>
          <p:nvSpPr>
            <p:cNvPr id="36" name="직사각형 35"/>
            <p:cNvSpPr/>
            <p:nvPr/>
          </p:nvSpPr>
          <p:spPr>
            <a:xfrm>
              <a:off x="1228726" y="399621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1" y="399621"/>
              <a:ext cx="1890638" cy="561768"/>
              <a:chOff x="1" y="504396"/>
              <a:chExt cx="1890638" cy="561768"/>
            </a:xfrm>
          </p:grpSpPr>
          <p:sp>
            <p:nvSpPr>
              <p:cNvPr id="11" name="직사각형 10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모서리가 둥근 직사각형 27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</a:t>
                </a: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495839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</a:t>
              </a:r>
              <a:r>
                <a:rPr kumimoji="1"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Yes! or No!</a:t>
              </a:r>
            </a:p>
          </p:txBody>
        </p:sp>
        <p:grpSp>
          <p:nvGrpSpPr>
            <p:cNvPr id="18" name="그룹 17"/>
            <p:cNvGrpSpPr/>
            <p:nvPr/>
          </p:nvGrpSpPr>
          <p:grpSpPr>
            <a:xfrm>
              <a:off x="476252" y="1101629"/>
              <a:ext cx="1743074" cy="369332"/>
              <a:chOff x="476252" y="1044479"/>
              <a:chExt cx="1743074" cy="369332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476252" y="1044479"/>
                <a:ext cx="174307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초성 퀴즈 </a:t>
                </a:r>
                <a:endParaRPr kumimoji="1"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6D4933ED-C16E-6C60-D14E-10C9A8643C14}"/>
                  </a:ext>
                </a:extLst>
              </p:cNvPr>
              <p:cNvSpPr/>
              <p:nvPr/>
            </p:nvSpPr>
            <p:spPr>
              <a:xfrm>
                <a:off x="1783073" y="1081567"/>
                <a:ext cx="308862" cy="30886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-159588" algn="ctr" defTabSz="1335298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66B5"/>
                  </a:buClr>
                  <a:buSzPct val="100000"/>
                  <a:buFontTx/>
                  <a:buNone/>
                  <a:tabLst>
                    <a:tab pos="457633" algn="l"/>
                    <a:tab pos="915266" algn="l"/>
                    <a:tab pos="1375742" algn="l"/>
                    <a:tab pos="1833374" algn="l"/>
                    <a:tab pos="2291007" algn="l"/>
                    <a:tab pos="2750063" algn="l"/>
                    <a:tab pos="3207695" algn="l"/>
                    <a:tab pos="3666747" algn="l"/>
                    <a:tab pos="4125803" algn="l"/>
                    <a:tab pos="4583436" algn="l"/>
                    <a:tab pos="5042490" algn="l"/>
                    <a:tab pos="5959179" algn="l"/>
                    <a:tab pos="6418232" algn="l"/>
                    <a:tab pos="6875865" algn="l"/>
                    <a:tab pos="7333498" algn="l"/>
                    <a:tab pos="7792554" algn="l"/>
                    <a:tab pos="8251607" algn="l"/>
                    <a:tab pos="8709240" algn="l"/>
                    <a:tab pos="9168296" algn="l"/>
                    <a:tab pos="9625928" algn="l"/>
                    <a:tab pos="10084981" algn="l"/>
                    <a:tab pos="10544036" algn="l"/>
                    <a:tab pos="11001669" algn="l"/>
                    <a:tab pos="11460722" algn="l"/>
                    <a:tab pos="11918356" algn="l"/>
                    <a:tab pos="12375989" algn="l"/>
                    <a:tab pos="12836465" algn="l"/>
                    <a:tab pos="13294098" algn="l"/>
                    <a:tab pos="13751731" algn="l"/>
                    <a:tab pos="14210786" algn="l"/>
                    <a:tab pos="14668419" algn="l"/>
                  </a:tabLst>
                  <a:defRPr/>
                </a:pPr>
                <a:r>
                  <a:rPr kumimoji="1" lang="en-US" altLang="ko-KR" sz="2000" b="1" i="0" u="none" strike="noStrike" kern="1200" cap="none" spc="-150" normalizeH="0" noProof="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</a:t>
                </a:r>
                <a:endParaRPr kumimoji="1" lang="ko-KR" altLang="en-US" sz="20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912" name="그룹 1911"/>
          <p:cNvGrpSpPr/>
          <p:nvPr/>
        </p:nvGrpSpPr>
        <p:grpSpPr>
          <a:xfrm>
            <a:off x="329371" y="1567550"/>
            <a:ext cx="10031484" cy="5452370"/>
            <a:chOff x="329371" y="1483144"/>
            <a:chExt cx="10031484" cy="5452370"/>
          </a:xfrm>
        </p:grpSpPr>
        <p:sp>
          <p:nvSpPr>
            <p:cNvPr id="1883" name="모서리가 둥근 직사각형 1882"/>
            <p:cNvSpPr/>
            <p:nvPr/>
          </p:nvSpPr>
          <p:spPr>
            <a:xfrm>
              <a:off x="465455" y="2481715"/>
              <a:ext cx="9762490" cy="4261985"/>
            </a:xfrm>
            <a:prstGeom prst="roundRect">
              <a:avLst>
                <a:gd name="adj" fmla="val 1136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911" name="그룹 1910"/>
            <p:cNvGrpSpPr/>
            <p:nvPr/>
          </p:nvGrpSpPr>
          <p:grpSpPr>
            <a:xfrm>
              <a:off x="601980" y="1483144"/>
              <a:ext cx="9489440" cy="5311820"/>
              <a:chOff x="558839" y="1483144"/>
              <a:chExt cx="9575722" cy="5311820"/>
            </a:xfrm>
          </p:grpSpPr>
          <p:grpSp>
            <p:nvGrpSpPr>
              <p:cNvPr id="1907" name="그룹 1906"/>
              <p:cNvGrpSpPr/>
              <p:nvPr/>
            </p:nvGrpSpPr>
            <p:grpSpPr>
              <a:xfrm>
                <a:off x="558839" y="1699260"/>
                <a:ext cx="9575722" cy="5095704"/>
                <a:chOff x="1581150" y="1876427"/>
                <a:chExt cx="7458075" cy="4794248"/>
              </a:xfrm>
            </p:grpSpPr>
            <p:sp>
              <p:nvSpPr>
                <p:cNvPr id="1908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1909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1910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  <p:grpSp>
            <p:nvGrpSpPr>
              <p:cNvPr id="1879" name="그룹 1878"/>
              <p:cNvGrpSpPr/>
              <p:nvPr/>
            </p:nvGrpSpPr>
            <p:grpSpPr>
              <a:xfrm>
                <a:off x="725606" y="1483144"/>
                <a:ext cx="9242266" cy="5311820"/>
                <a:chOff x="1581150" y="1876427"/>
                <a:chExt cx="7458075" cy="4794248"/>
              </a:xfrm>
            </p:grpSpPr>
            <p:sp>
              <p:nvSpPr>
                <p:cNvPr id="1873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1874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1875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  <p:sp>
          <p:nvSpPr>
            <p:cNvPr id="1882" name="모서리가 둥근 직사각형 188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44" name="직사각형 43"/>
          <p:cNvSpPr/>
          <p:nvPr/>
        </p:nvSpPr>
        <p:spPr>
          <a:xfrm>
            <a:off x="1231770" y="2426547"/>
            <a:ext cx="1190738" cy="683725"/>
          </a:xfrm>
          <a:prstGeom prst="rect">
            <a:avLst/>
          </a:prstGeom>
          <a:solidFill>
            <a:schemeClr val="bg1">
              <a:alpha val="0"/>
            </a:schemeClr>
          </a:solidFill>
          <a:ln w="22225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ko-KR" altLang="en-US" sz="4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970045" y="5614993"/>
            <a:ext cx="2347085" cy="683725"/>
          </a:xfrm>
          <a:prstGeom prst="rect">
            <a:avLst/>
          </a:prstGeom>
          <a:solidFill>
            <a:schemeClr val="bg1">
              <a:alpha val="0"/>
            </a:schemeClr>
          </a:solidFill>
          <a:ln w="22225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ko-KR" altLang="en-US" sz="4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116816" y="2240327"/>
            <a:ext cx="8392944" cy="421346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>
              <a:lnSpc>
                <a:spcPct val="14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48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ㅈㄴ</a:t>
            </a:r>
            <a:r>
              <a:rPr lang="ko-KR" altLang="en-US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은 나와 상대방이 모두</a:t>
            </a:r>
            <a:endParaRPr lang="en-US" altLang="ko-KR" sz="48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>
              <a:lnSpc>
                <a:spcPct val="14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재미있어야 해요</a:t>
            </a:r>
            <a:r>
              <a:rPr lang="en-US" altLang="ko-KR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>
              <a:lnSpc>
                <a:spcPct val="14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나만 재미있고 상대방은 </a:t>
            </a:r>
            <a:endParaRPr lang="en-US" altLang="ko-KR" sz="48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>
              <a:lnSpc>
                <a:spcPct val="14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괴롭다면  </a:t>
            </a:r>
            <a:r>
              <a:rPr lang="ko-KR" altLang="en-US" sz="48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ㅎㄱㅍㄹ</a:t>
            </a:r>
            <a:r>
              <a:rPr lang="ko-KR" altLang="en-US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 이에요</a:t>
            </a:r>
            <a:r>
              <a:rPr lang="en-US" altLang="ko-KR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  <a:endParaRPr lang="ko-KR" altLang="en-US" sz="4400" b="1" spc="-150" dirty="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1231770" y="2426547"/>
            <a:ext cx="1190738" cy="684000"/>
          </a:xfrm>
          <a:prstGeom prst="rect">
            <a:avLst/>
          </a:prstGeom>
          <a:solidFill>
            <a:srgbClr val="00B0F0"/>
          </a:solidFill>
          <a:ln w="222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0" rtlCol="0" anchor="ctr"/>
          <a:lstStyle/>
          <a:p>
            <a:pPr algn="ctr"/>
            <a:r>
              <a:rPr lang="ko-KR" altLang="en-US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장난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3969930" y="5614718"/>
            <a:ext cx="2347200" cy="684000"/>
          </a:xfrm>
          <a:prstGeom prst="rect">
            <a:avLst/>
          </a:prstGeom>
          <a:solidFill>
            <a:srgbClr val="00B0F0"/>
          </a:solidFill>
          <a:ln w="222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0" rtlCol="0" anchor="ctr"/>
          <a:lstStyle/>
          <a:p>
            <a:pPr algn="ctr"/>
            <a:r>
              <a:rPr lang="ko-KR" altLang="en-US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</a:t>
            </a:r>
          </a:p>
        </p:txBody>
      </p:sp>
    </p:spTree>
    <p:extLst>
      <p:ext uri="{BB962C8B-B14F-4D97-AF65-F5344CB8AC3E}">
        <p14:creationId xmlns:p14="http://schemas.microsoft.com/office/powerpoint/2010/main" val="222599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" name="직사각형 19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30" name="그룹 29"/>
          <p:cNvGrpSpPr/>
          <p:nvPr/>
        </p:nvGrpSpPr>
        <p:grpSpPr>
          <a:xfrm>
            <a:off x="1" y="618696"/>
            <a:ext cx="10693399" cy="1071340"/>
            <a:chOff x="1" y="399621"/>
            <a:chExt cx="10693399" cy="1071340"/>
          </a:xfrm>
        </p:grpSpPr>
        <p:sp>
          <p:nvSpPr>
            <p:cNvPr id="36" name="직사각형 35"/>
            <p:cNvSpPr/>
            <p:nvPr/>
          </p:nvSpPr>
          <p:spPr>
            <a:xfrm>
              <a:off x="1228726" y="399621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1" y="399621"/>
              <a:ext cx="1890638" cy="561768"/>
              <a:chOff x="1" y="504396"/>
              <a:chExt cx="1890638" cy="561768"/>
            </a:xfrm>
          </p:grpSpPr>
          <p:sp>
            <p:nvSpPr>
              <p:cNvPr id="11" name="직사각형 10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모서리가 둥근 직사각형 27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</a:t>
                </a: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495839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</a:t>
              </a:r>
              <a:r>
                <a:rPr kumimoji="1"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Yes! or No!</a:t>
              </a:r>
            </a:p>
          </p:txBody>
        </p:sp>
        <p:grpSp>
          <p:nvGrpSpPr>
            <p:cNvPr id="18" name="그룹 17"/>
            <p:cNvGrpSpPr/>
            <p:nvPr/>
          </p:nvGrpSpPr>
          <p:grpSpPr>
            <a:xfrm>
              <a:off x="476252" y="1101629"/>
              <a:ext cx="1743074" cy="369332"/>
              <a:chOff x="476252" y="1044479"/>
              <a:chExt cx="1743074" cy="369332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476252" y="1044479"/>
                <a:ext cx="174307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초성 퀴즈 </a:t>
                </a:r>
                <a:endParaRPr kumimoji="1"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6D4933ED-C16E-6C60-D14E-10C9A8643C14}"/>
                  </a:ext>
                </a:extLst>
              </p:cNvPr>
              <p:cNvSpPr/>
              <p:nvPr/>
            </p:nvSpPr>
            <p:spPr>
              <a:xfrm>
                <a:off x="1776039" y="1081567"/>
                <a:ext cx="308862" cy="30886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-159588" algn="ctr" defTabSz="1335298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66B5"/>
                  </a:buClr>
                  <a:buSzPct val="100000"/>
                  <a:buFontTx/>
                  <a:buNone/>
                  <a:tabLst>
                    <a:tab pos="457633" algn="l"/>
                    <a:tab pos="915266" algn="l"/>
                    <a:tab pos="1375742" algn="l"/>
                    <a:tab pos="1833374" algn="l"/>
                    <a:tab pos="2291007" algn="l"/>
                    <a:tab pos="2750063" algn="l"/>
                    <a:tab pos="3207695" algn="l"/>
                    <a:tab pos="3666747" algn="l"/>
                    <a:tab pos="4125803" algn="l"/>
                    <a:tab pos="4583436" algn="l"/>
                    <a:tab pos="5042490" algn="l"/>
                    <a:tab pos="5959179" algn="l"/>
                    <a:tab pos="6418232" algn="l"/>
                    <a:tab pos="6875865" algn="l"/>
                    <a:tab pos="7333498" algn="l"/>
                    <a:tab pos="7792554" algn="l"/>
                    <a:tab pos="8251607" algn="l"/>
                    <a:tab pos="8709240" algn="l"/>
                    <a:tab pos="9168296" algn="l"/>
                    <a:tab pos="9625928" algn="l"/>
                    <a:tab pos="10084981" algn="l"/>
                    <a:tab pos="10544036" algn="l"/>
                    <a:tab pos="11001669" algn="l"/>
                    <a:tab pos="11460722" algn="l"/>
                    <a:tab pos="11918356" algn="l"/>
                    <a:tab pos="12375989" algn="l"/>
                    <a:tab pos="12836465" algn="l"/>
                    <a:tab pos="13294098" algn="l"/>
                    <a:tab pos="13751731" algn="l"/>
                    <a:tab pos="14210786" algn="l"/>
                    <a:tab pos="14668419" algn="l"/>
                  </a:tabLst>
                  <a:defRPr/>
                </a:pPr>
                <a:r>
                  <a:rPr kumimoji="1" lang="en-US" altLang="ko-KR" sz="2000" b="1" i="0" u="none" strike="noStrike" kern="1200" cap="none" spc="-150" normalizeH="0" noProof="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</a:t>
                </a:r>
                <a:endParaRPr kumimoji="1" lang="ko-KR" altLang="en-US" sz="20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912" name="그룹 1911"/>
          <p:cNvGrpSpPr/>
          <p:nvPr/>
        </p:nvGrpSpPr>
        <p:grpSpPr>
          <a:xfrm>
            <a:off x="306140" y="1567550"/>
            <a:ext cx="10031484" cy="5452370"/>
            <a:chOff x="329371" y="1483144"/>
            <a:chExt cx="10031484" cy="5452370"/>
          </a:xfrm>
        </p:grpSpPr>
        <p:sp>
          <p:nvSpPr>
            <p:cNvPr id="1883" name="모서리가 둥근 직사각형 1882"/>
            <p:cNvSpPr/>
            <p:nvPr/>
          </p:nvSpPr>
          <p:spPr>
            <a:xfrm>
              <a:off x="465455" y="2481715"/>
              <a:ext cx="9762490" cy="4261985"/>
            </a:xfrm>
            <a:prstGeom prst="roundRect">
              <a:avLst>
                <a:gd name="adj" fmla="val 1136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911" name="그룹 1910"/>
            <p:cNvGrpSpPr/>
            <p:nvPr/>
          </p:nvGrpSpPr>
          <p:grpSpPr>
            <a:xfrm>
              <a:off x="601980" y="1483144"/>
              <a:ext cx="9489440" cy="5311820"/>
              <a:chOff x="558839" y="1483144"/>
              <a:chExt cx="9575722" cy="5311820"/>
            </a:xfrm>
          </p:grpSpPr>
          <p:grpSp>
            <p:nvGrpSpPr>
              <p:cNvPr id="1907" name="그룹 1906"/>
              <p:cNvGrpSpPr/>
              <p:nvPr/>
            </p:nvGrpSpPr>
            <p:grpSpPr>
              <a:xfrm>
                <a:off x="558839" y="1699260"/>
                <a:ext cx="9575722" cy="5095704"/>
                <a:chOff x="1581150" y="1876427"/>
                <a:chExt cx="7458075" cy="4794248"/>
              </a:xfrm>
            </p:grpSpPr>
            <p:sp>
              <p:nvSpPr>
                <p:cNvPr id="1908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1909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1910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  <p:grpSp>
            <p:nvGrpSpPr>
              <p:cNvPr id="1879" name="그룹 1878"/>
              <p:cNvGrpSpPr/>
              <p:nvPr/>
            </p:nvGrpSpPr>
            <p:grpSpPr>
              <a:xfrm>
                <a:off x="725606" y="1483144"/>
                <a:ext cx="9242266" cy="5311820"/>
                <a:chOff x="1581150" y="1876427"/>
                <a:chExt cx="7458075" cy="4794248"/>
              </a:xfrm>
            </p:grpSpPr>
            <p:sp>
              <p:nvSpPr>
                <p:cNvPr id="1873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1874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1875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  <p:sp>
          <p:nvSpPr>
            <p:cNvPr id="1882" name="모서리가 둥근 직사각형 188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1116816" y="2240327"/>
            <a:ext cx="10151406" cy="423910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학교 안이나 밖에서 </a:t>
            </a:r>
          </a:p>
          <a:p>
            <a:pPr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학생 사이에 발생하는</a:t>
            </a:r>
          </a:p>
          <a:p>
            <a:pPr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신체적</a:t>
            </a:r>
            <a:r>
              <a:rPr lang="en-US" altLang="ko-KR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정신적</a:t>
            </a:r>
            <a:r>
              <a:rPr lang="en-US" altLang="ko-KR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재산적</a:t>
            </a:r>
          </a:p>
          <a:p>
            <a:pPr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피해를 수반하는 모든 행동을</a:t>
            </a:r>
            <a:endParaRPr lang="en-US" altLang="ko-KR" sz="44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44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ㅎㄱㅍㄹ</a:t>
            </a:r>
            <a:r>
              <a:rPr lang="ko-KR" altLang="en-US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</a:t>
            </a:r>
            <a:r>
              <a:rPr lang="ko-KR" altLang="en-US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이라 해요</a:t>
            </a:r>
            <a:r>
              <a:rPr lang="en-US" altLang="ko-KR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1191338" y="5581106"/>
            <a:ext cx="2142367" cy="683725"/>
          </a:xfrm>
          <a:prstGeom prst="rect">
            <a:avLst/>
          </a:prstGeom>
          <a:noFill/>
          <a:ln w="22225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ko-KR" altLang="en-US" sz="4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191705" y="5580831"/>
            <a:ext cx="2142000" cy="684000"/>
          </a:xfrm>
          <a:prstGeom prst="rect">
            <a:avLst/>
          </a:prstGeom>
          <a:solidFill>
            <a:srgbClr val="00B0F0"/>
          </a:solidFill>
          <a:ln w="222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0" rtlCol="0" anchor="ctr"/>
          <a:lstStyle/>
          <a:p>
            <a:pPr algn="ctr"/>
            <a:r>
              <a:rPr lang="ko-KR" altLang="en-US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4551387" y="6443401"/>
            <a:ext cx="5346700" cy="278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출처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(2019).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학교폭력 사안처리 가이드북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세종</a:t>
            </a:r>
            <a:r>
              <a:rPr lang="en-US" altLang="ko-KR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교육부</a:t>
            </a:r>
          </a:p>
        </p:txBody>
      </p:sp>
    </p:spTree>
    <p:extLst>
      <p:ext uri="{BB962C8B-B14F-4D97-AF65-F5344CB8AC3E}">
        <p14:creationId xmlns:p14="http://schemas.microsoft.com/office/powerpoint/2010/main" val="264435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" name="직사각형 192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30" name="그룹 29"/>
          <p:cNvGrpSpPr/>
          <p:nvPr/>
        </p:nvGrpSpPr>
        <p:grpSpPr>
          <a:xfrm>
            <a:off x="1" y="618696"/>
            <a:ext cx="10693399" cy="1071340"/>
            <a:chOff x="1" y="399621"/>
            <a:chExt cx="10693399" cy="1071340"/>
          </a:xfrm>
        </p:grpSpPr>
        <p:sp>
          <p:nvSpPr>
            <p:cNvPr id="36" name="직사각형 35"/>
            <p:cNvSpPr/>
            <p:nvPr/>
          </p:nvSpPr>
          <p:spPr>
            <a:xfrm>
              <a:off x="1228726" y="399621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1" y="399621"/>
              <a:ext cx="1890638" cy="561768"/>
              <a:chOff x="1" y="504396"/>
              <a:chExt cx="1890638" cy="561768"/>
            </a:xfrm>
          </p:grpSpPr>
          <p:sp>
            <p:nvSpPr>
              <p:cNvPr id="11" name="직사각형 10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모서리가 둥근 직사각형 27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</a:t>
                </a: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495839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 </a:t>
              </a:r>
              <a:r>
                <a:rPr kumimoji="1"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Yes! or No!</a:t>
              </a:r>
            </a:p>
          </p:txBody>
        </p:sp>
        <p:grpSp>
          <p:nvGrpSpPr>
            <p:cNvPr id="18" name="그룹 17"/>
            <p:cNvGrpSpPr/>
            <p:nvPr/>
          </p:nvGrpSpPr>
          <p:grpSpPr>
            <a:xfrm>
              <a:off x="476252" y="1101629"/>
              <a:ext cx="1743074" cy="369332"/>
              <a:chOff x="476252" y="1044479"/>
              <a:chExt cx="1743074" cy="369332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476252" y="1044479"/>
                <a:ext cx="174307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4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초성 퀴즈 </a:t>
                </a:r>
                <a:endParaRPr kumimoji="1"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6D4933ED-C16E-6C60-D14E-10C9A8643C14}"/>
                  </a:ext>
                </a:extLst>
              </p:cNvPr>
              <p:cNvSpPr/>
              <p:nvPr/>
            </p:nvSpPr>
            <p:spPr>
              <a:xfrm>
                <a:off x="1790107" y="1081567"/>
                <a:ext cx="308862" cy="30886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-159588" algn="ctr" defTabSz="1335298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66B5"/>
                  </a:buClr>
                  <a:buSzPct val="100000"/>
                  <a:buFontTx/>
                  <a:buNone/>
                  <a:tabLst>
                    <a:tab pos="457633" algn="l"/>
                    <a:tab pos="915266" algn="l"/>
                    <a:tab pos="1375742" algn="l"/>
                    <a:tab pos="1833374" algn="l"/>
                    <a:tab pos="2291007" algn="l"/>
                    <a:tab pos="2750063" algn="l"/>
                    <a:tab pos="3207695" algn="l"/>
                    <a:tab pos="3666747" algn="l"/>
                    <a:tab pos="4125803" algn="l"/>
                    <a:tab pos="4583436" algn="l"/>
                    <a:tab pos="5042490" algn="l"/>
                    <a:tab pos="5959179" algn="l"/>
                    <a:tab pos="6418232" algn="l"/>
                    <a:tab pos="6875865" algn="l"/>
                    <a:tab pos="7333498" algn="l"/>
                    <a:tab pos="7792554" algn="l"/>
                    <a:tab pos="8251607" algn="l"/>
                    <a:tab pos="8709240" algn="l"/>
                    <a:tab pos="9168296" algn="l"/>
                    <a:tab pos="9625928" algn="l"/>
                    <a:tab pos="10084981" algn="l"/>
                    <a:tab pos="10544036" algn="l"/>
                    <a:tab pos="11001669" algn="l"/>
                    <a:tab pos="11460722" algn="l"/>
                    <a:tab pos="11918356" algn="l"/>
                    <a:tab pos="12375989" algn="l"/>
                    <a:tab pos="12836465" algn="l"/>
                    <a:tab pos="13294098" algn="l"/>
                    <a:tab pos="13751731" algn="l"/>
                    <a:tab pos="14210786" algn="l"/>
                    <a:tab pos="14668419" algn="l"/>
                  </a:tabLst>
                  <a:defRPr/>
                </a:pPr>
                <a:r>
                  <a:rPr kumimoji="1" lang="en-US" altLang="ko-KR" sz="2000" b="1" i="0" u="none" strike="noStrike" kern="1200" cap="none" spc="-150" normalizeH="0" noProof="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</a:t>
                </a:r>
                <a:endParaRPr kumimoji="1" lang="ko-KR" altLang="en-US" sz="20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912" name="그룹 1911"/>
          <p:cNvGrpSpPr/>
          <p:nvPr/>
        </p:nvGrpSpPr>
        <p:grpSpPr>
          <a:xfrm>
            <a:off x="329371" y="1567550"/>
            <a:ext cx="10031484" cy="5452370"/>
            <a:chOff x="329371" y="1483144"/>
            <a:chExt cx="10031484" cy="5452370"/>
          </a:xfrm>
        </p:grpSpPr>
        <p:sp>
          <p:nvSpPr>
            <p:cNvPr id="1883" name="모서리가 둥근 직사각형 1882"/>
            <p:cNvSpPr/>
            <p:nvPr/>
          </p:nvSpPr>
          <p:spPr>
            <a:xfrm>
              <a:off x="465455" y="2481715"/>
              <a:ext cx="9762490" cy="4261985"/>
            </a:xfrm>
            <a:prstGeom prst="roundRect">
              <a:avLst>
                <a:gd name="adj" fmla="val 1136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911" name="그룹 1910"/>
            <p:cNvGrpSpPr/>
            <p:nvPr/>
          </p:nvGrpSpPr>
          <p:grpSpPr>
            <a:xfrm>
              <a:off x="601980" y="1483144"/>
              <a:ext cx="9489440" cy="5311820"/>
              <a:chOff x="558839" y="1483144"/>
              <a:chExt cx="9575722" cy="5311820"/>
            </a:xfrm>
          </p:grpSpPr>
          <p:grpSp>
            <p:nvGrpSpPr>
              <p:cNvPr id="1907" name="그룹 1906"/>
              <p:cNvGrpSpPr/>
              <p:nvPr/>
            </p:nvGrpSpPr>
            <p:grpSpPr>
              <a:xfrm>
                <a:off x="558839" y="1699260"/>
                <a:ext cx="9575722" cy="5095704"/>
                <a:chOff x="1581150" y="1876427"/>
                <a:chExt cx="7458075" cy="4794248"/>
              </a:xfrm>
            </p:grpSpPr>
            <p:sp>
              <p:nvSpPr>
                <p:cNvPr id="1908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1909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1910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  <p:grpSp>
            <p:nvGrpSpPr>
              <p:cNvPr id="1879" name="그룹 1878"/>
              <p:cNvGrpSpPr/>
              <p:nvPr/>
            </p:nvGrpSpPr>
            <p:grpSpPr>
              <a:xfrm>
                <a:off x="725606" y="1483144"/>
                <a:ext cx="9242266" cy="5311820"/>
                <a:chOff x="1581150" y="1876427"/>
                <a:chExt cx="7458075" cy="4794248"/>
              </a:xfrm>
            </p:grpSpPr>
            <p:sp>
              <p:nvSpPr>
                <p:cNvPr id="1873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1874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1875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endParaRPr>
                </a:p>
              </p:txBody>
            </p:sp>
          </p:grpSp>
        </p:grpSp>
        <p:sp>
          <p:nvSpPr>
            <p:cNvPr id="1882" name="모서리가 둥근 직사각형 188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1116816" y="2229940"/>
            <a:ext cx="10151406" cy="302935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>
              <a:lnSpc>
                <a:spcPct val="14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학교폭력 신고는 </a:t>
            </a:r>
            <a:r>
              <a:rPr lang="ko-KR" altLang="en-US" sz="48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ㄱㅈㅈ</a:t>
            </a:r>
            <a:endParaRPr lang="ko-KR" altLang="en-US" sz="44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>
              <a:lnSpc>
                <a:spcPct val="14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이 아니라</a:t>
            </a:r>
            <a:r>
              <a:rPr lang="en-US" altLang="ko-KR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우리의  </a:t>
            </a:r>
            <a:r>
              <a:rPr lang="ko-KR" altLang="en-US" sz="48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ㅎㅂ</a:t>
            </a:r>
            <a:r>
              <a:rPr lang="ko-KR" altLang="en-US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 을</a:t>
            </a:r>
            <a:endParaRPr lang="en-US" altLang="ko-KR" sz="48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>
              <a:lnSpc>
                <a:spcPct val="14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을 지키는 행동이에요</a:t>
            </a:r>
            <a:r>
              <a:rPr lang="en-US" altLang="ko-KR" sz="4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5699706" y="2419282"/>
            <a:ext cx="1793020" cy="683725"/>
          </a:xfrm>
          <a:prstGeom prst="rect">
            <a:avLst/>
          </a:prstGeom>
          <a:noFill/>
          <a:ln w="22225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ko-KR" altLang="en-US" sz="4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699706" y="2419007"/>
            <a:ext cx="1792800" cy="684000"/>
          </a:xfrm>
          <a:prstGeom prst="rect">
            <a:avLst/>
          </a:prstGeom>
          <a:solidFill>
            <a:srgbClr val="00B0F0"/>
          </a:solidFill>
          <a:ln w="222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0" rtlCol="0" anchor="ctr"/>
          <a:lstStyle/>
          <a:p>
            <a:pPr algn="ctr"/>
            <a:r>
              <a:rPr lang="ko-KR" altLang="en-US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고자질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6116672" y="3472672"/>
            <a:ext cx="1416568" cy="683725"/>
          </a:xfrm>
          <a:prstGeom prst="rect">
            <a:avLst/>
          </a:prstGeom>
          <a:noFill/>
          <a:ln w="22225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ko-KR" altLang="en-US" sz="4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111240" y="3472672"/>
            <a:ext cx="1422000" cy="684000"/>
          </a:xfrm>
          <a:prstGeom prst="rect">
            <a:avLst/>
          </a:prstGeom>
          <a:solidFill>
            <a:srgbClr val="00B0F0"/>
          </a:solidFill>
          <a:ln w="222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0" rtlCol="0" anchor="ctr"/>
          <a:lstStyle/>
          <a:p>
            <a:pPr algn="ctr"/>
            <a:r>
              <a:rPr lang="ko-KR" altLang="en-US" sz="4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행복</a:t>
            </a:r>
          </a:p>
        </p:txBody>
      </p:sp>
    </p:spTree>
    <p:extLst>
      <p:ext uri="{BB962C8B-B14F-4D97-AF65-F5344CB8AC3E}">
        <p14:creationId xmlns:p14="http://schemas.microsoft.com/office/powerpoint/2010/main" val="225336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직사각형 76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2" name="그룹 41"/>
          <p:cNvGrpSpPr/>
          <p:nvPr/>
        </p:nvGrpSpPr>
        <p:grpSpPr>
          <a:xfrm>
            <a:off x="3271520" y="1296825"/>
            <a:ext cx="4150360" cy="668798"/>
            <a:chOff x="3263900" y="1317927"/>
            <a:chExt cx="4150360" cy="668798"/>
          </a:xfrm>
        </p:grpSpPr>
        <p:sp>
          <p:nvSpPr>
            <p:cNvPr id="28" name="직사각형 27"/>
            <p:cNvSpPr/>
            <p:nvPr/>
          </p:nvSpPr>
          <p:spPr>
            <a:xfrm>
              <a:off x="3536573" y="1432727"/>
              <a:ext cx="3620254" cy="553998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폭력일까</a:t>
              </a:r>
              <a:r>
                <a:rPr lang="en-US" altLang="ko-KR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아닐까</a:t>
              </a: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263900" y="1317927"/>
              <a:ext cx="462280" cy="431481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951980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7" name="그룹 6"/>
          <p:cNvGrpSpPr/>
          <p:nvPr/>
        </p:nvGrpSpPr>
        <p:grpSpPr>
          <a:xfrm>
            <a:off x="329371" y="1776046"/>
            <a:ext cx="10031484" cy="5243874"/>
            <a:chOff x="329371" y="1691640"/>
            <a:chExt cx="10031484" cy="5243874"/>
          </a:xfrm>
        </p:grpSpPr>
        <p:grpSp>
          <p:nvGrpSpPr>
            <p:cNvPr id="6" name="그룹 5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3" name="모서리가 둥근 직사각형 6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4" name="그룹 6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6" name="그룹 6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7" name="그룹 6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65" name="모서리가 둥근 직사각형 64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924896" y="2673914"/>
            <a:ext cx="8722852" cy="3948773"/>
            <a:chOff x="566170" y="2764183"/>
            <a:chExt cx="8722852" cy="3948773"/>
          </a:xfrm>
        </p:grpSpPr>
        <p:sp>
          <p:nvSpPr>
            <p:cNvPr id="56" name="직사각형 55"/>
            <p:cNvSpPr/>
            <p:nvPr/>
          </p:nvSpPr>
          <p:spPr>
            <a:xfrm>
              <a:off x="909320" y="2764183"/>
              <a:ext cx="8379702" cy="394877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헝클어진 머리에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늘 같은 옷만 입는 같은 반 친구랑 말하고 싶지 않지만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체육시간에 같은 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모둠이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되었다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나는 말하지 않을 거다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떡볶이를 자주 사주는 친구가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내가 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2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시간 걸려 한 숙제를 보여달라고 한다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  <a:p>
              <a:pPr latinLnBrk="0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갑자기 내 필통이 없어져서 집에 가기 전까지 계속해서 찾고 있었는데 한 친구가 장난친 거라고 웃으며 돌려주었다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2853022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4535285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6D4933ED-C16E-6C60-D14E-10C9A8643C14}"/>
                </a:ext>
              </a:extLst>
            </p:cNvPr>
            <p:cNvSpPr/>
            <p:nvPr/>
          </p:nvSpPr>
          <p:spPr>
            <a:xfrm>
              <a:off x="566170" y="5704073"/>
              <a:ext cx="393950" cy="39394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-159588" algn="ctr" defTabSz="1335298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6B5"/>
                </a:buClr>
                <a:buSzPct val="100000"/>
                <a:buFontTx/>
                <a:buNone/>
                <a:tabLst>
                  <a:tab pos="457633" algn="l"/>
                  <a:tab pos="915266" algn="l"/>
                  <a:tab pos="1375742" algn="l"/>
                  <a:tab pos="1833374" algn="l"/>
                  <a:tab pos="2291007" algn="l"/>
                  <a:tab pos="2750063" algn="l"/>
                  <a:tab pos="3207695" algn="l"/>
                  <a:tab pos="3666747" algn="l"/>
                  <a:tab pos="4125803" algn="l"/>
                  <a:tab pos="4583436" algn="l"/>
                  <a:tab pos="5042490" algn="l"/>
                  <a:tab pos="5959179" algn="l"/>
                  <a:tab pos="6418232" algn="l"/>
                  <a:tab pos="6875865" algn="l"/>
                  <a:tab pos="7333498" algn="l"/>
                  <a:tab pos="7792554" algn="l"/>
                  <a:tab pos="8251607" algn="l"/>
                  <a:tab pos="8709240" algn="l"/>
                  <a:tab pos="9168296" algn="l"/>
                  <a:tab pos="9625928" algn="l"/>
                  <a:tab pos="10084981" algn="l"/>
                  <a:tab pos="10544036" algn="l"/>
                  <a:tab pos="11001669" algn="l"/>
                  <a:tab pos="11460722" algn="l"/>
                  <a:tab pos="11918356" algn="l"/>
                  <a:tab pos="12375989" algn="l"/>
                  <a:tab pos="12836465" algn="l"/>
                  <a:tab pos="13294098" algn="l"/>
                  <a:tab pos="13751731" algn="l"/>
                  <a:tab pos="14210786" algn="l"/>
                  <a:tab pos="14668419" algn="l"/>
                </a:tabLst>
                <a:defRPr/>
              </a:pPr>
              <a:r>
                <a:rPr kumimoji="1" lang="en-US" altLang="ko-KR" sz="2400" b="1" i="0" u="none" strike="noStrike" kern="1200" cap="none" spc="-15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endParaRPr kumimoji="1" lang="ko-KR" altLang="en-US" sz="2400" b="1" i="0" u="none" strike="noStrike" kern="1200" cap="none" spc="-15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1" y="618696"/>
            <a:ext cx="10693399" cy="561768"/>
            <a:chOff x="1" y="399621"/>
            <a:chExt cx="10693399" cy="561768"/>
          </a:xfrm>
        </p:grpSpPr>
        <p:sp>
          <p:nvSpPr>
            <p:cNvPr id="33" name="직사각형 32"/>
            <p:cNvSpPr/>
            <p:nvPr/>
          </p:nvSpPr>
          <p:spPr>
            <a:xfrm>
              <a:off x="1228726" y="399621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4" name="그룹 33"/>
            <p:cNvGrpSpPr/>
            <p:nvPr/>
          </p:nvGrpSpPr>
          <p:grpSpPr>
            <a:xfrm>
              <a:off x="1" y="399621"/>
              <a:ext cx="1890638" cy="561768"/>
              <a:chOff x="1" y="504396"/>
              <a:chExt cx="1890638" cy="561768"/>
            </a:xfrm>
          </p:grpSpPr>
          <p:sp>
            <p:nvSpPr>
              <p:cNvPr id="39" name="직사각형 38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43" name="모서리가 둥근 직사각형 42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495839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학교폭력일까</a:t>
              </a:r>
              <a:r>
                <a:rPr kumimoji="1"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 </a:t>
              </a:r>
              <a:r>
                <a:rPr kumimoji="1"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아닐까</a:t>
              </a:r>
              <a:r>
                <a:rPr kumimoji="1"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7449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t="55552"/>
          <a:stretch/>
        </p:blipFill>
        <p:spPr>
          <a:xfrm>
            <a:off x="0" y="5819235"/>
            <a:ext cx="10693400" cy="1229234"/>
          </a:xfrm>
          <a:prstGeom prst="rect">
            <a:avLst/>
          </a:prstGeom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1889ADE4-3D3D-4F10-B912-89FFFA7E9B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345"/>
          <a:stretch/>
        </p:blipFill>
        <p:spPr>
          <a:xfrm>
            <a:off x="1641475" y="1394529"/>
            <a:ext cx="7410450" cy="56539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" name="그룹 56"/>
          <p:cNvGrpSpPr/>
          <p:nvPr/>
        </p:nvGrpSpPr>
        <p:grpSpPr>
          <a:xfrm>
            <a:off x="1986954" y="4321126"/>
            <a:ext cx="3080310" cy="2471102"/>
            <a:chOff x="1986954" y="4236720"/>
            <a:chExt cx="3080310" cy="2471102"/>
          </a:xfrm>
        </p:grpSpPr>
        <p:grpSp>
          <p:nvGrpSpPr>
            <p:cNvPr id="58" name="그룹 57"/>
            <p:cNvGrpSpPr/>
            <p:nvPr/>
          </p:nvGrpSpPr>
          <p:grpSpPr>
            <a:xfrm>
              <a:off x="1986954" y="4236720"/>
              <a:ext cx="1327710" cy="1099502"/>
              <a:chOff x="2017638" y="4300468"/>
              <a:chExt cx="1357781" cy="1124406"/>
            </a:xfrm>
          </p:grpSpPr>
          <p:sp>
            <p:nvSpPr>
              <p:cNvPr id="68" name="Freeform 5"/>
              <p:cNvSpPr>
                <a:spLocks noChangeAspect="1"/>
              </p:cNvSpPr>
              <p:nvPr/>
            </p:nvSpPr>
            <p:spPr bwMode="auto">
              <a:xfrm>
                <a:off x="2017638" y="4300468"/>
                <a:ext cx="1357781" cy="1124406"/>
              </a:xfrm>
              <a:custGeom>
                <a:avLst/>
                <a:gdLst>
                  <a:gd name="T0" fmla="*/ 4399 w 4683"/>
                  <a:gd name="T1" fmla="*/ 0 h 3878"/>
                  <a:gd name="T2" fmla="*/ 284 w 4683"/>
                  <a:gd name="T3" fmla="*/ 36 h 3878"/>
                  <a:gd name="T4" fmla="*/ 0 w 4683"/>
                  <a:gd name="T5" fmla="*/ 320 h 3878"/>
                  <a:gd name="T6" fmla="*/ 336 w 4683"/>
                  <a:gd name="T7" fmla="*/ 2864 h 3878"/>
                  <a:gd name="T8" fmla="*/ 620 w 4683"/>
                  <a:gd name="T9" fmla="*/ 3148 h 3878"/>
                  <a:gd name="T10" fmla="*/ 2825 w 4683"/>
                  <a:gd name="T11" fmla="*/ 3148 h 3878"/>
                  <a:gd name="T12" fmla="*/ 2811 w 4683"/>
                  <a:gd name="T13" fmla="*/ 3149 h 3878"/>
                  <a:gd name="T14" fmla="*/ 2834 w 4683"/>
                  <a:gd name="T15" fmla="*/ 3148 h 3878"/>
                  <a:gd name="T16" fmla="*/ 2960 w 4683"/>
                  <a:gd name="T17" fmla="*/ 3148 h 3878"/>
                  <a:gd name="T18" fmla="*/ 3519 w 4683"/>
                  <a:gd name="T19" fmla="*/ 3433 h 3878"/>
                  <a:gd name="T20" fmla="*/ 3484 w 4683"/>
                  <a:gd name="T21" fmla="*/ 3878 h 3878"/>
                  <a:gd name="T22" fmla="*/ 4287 w 4683"/>
                  <a:gd name="T23" fmla="*/ 3098 h 3878"/>
                  <a:gd name="T24" fmla="*/ 4411 w 4683"/>
                  <a:gd name="T25" fmla="*/ 2864 h 3878"/>
                  <a:gd name="T26" fmla="*/ 4683 w 4683"/>
                  <a:gd name="T27" fmla="*/ 284 h 3878"/>
                  <a:gd name="T28" fmla="*/ 4399 w 4683"/>
                  <a:gd name="T29" fmla="*/ 0 h 3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83" h="3878">
                    <a:moveTo>
                      <a:pt x="4399" y="0"/>
                    </a:moveTo>
                    <a:cubicBezTo>
                      <a:pt x="284" y="36"/>
                      <a:pt x="284" y="36"/>
                      <a:pt x="284" y="36"/>
                    </a:cubicBezTo>
                    <a:cubicBezTo>
                      <a:pt x="128" y="36"/>
                      <a:pt x="0" y="163"/>
                      <a:pt x="0" y="320"/>
                    </a:cubicBezTo>
                    <a:cubicBezTo>
                      <a:pt x="336" y="2864"/>
                      <a:pt x="336" y="2864"/>
                      <a:pt x="336" y="2864"/>
                    </a:cubicBezTo>
                    <a:cubicBezTo>
                      <a:pt x="336" y="3020"/>
                      <a:pt x="464" y="3148"/>
                      <a:pt x="620" y="3148"/>
                    </a:cubicBezTo>
                    <a:cubicBezTo>
                      <a:pt x="2825" y="3148"/>
                      <a:pt x="2825" y="3148"/>
                      <a:pt x="2825" y="3148"/>
                    </a:cubicBezTo>
                    <a:cubicBezTo>
                      <a:pt x="2811" y="3149"/>
                      <a:pt x="2811" y="3149"/>
                      <a:pt x="2811" y="3149"/>
                    </a:cubicBezTo>
                    <a:cubicBezTo>
                      <a:pt x="2811" y="3149"/>
                      <a:pt x="2820" y="3148"/>
                      <a:pt x="2834" y="3148"/>
                    </a:cubicBezTo>
                    <a:cubicBezTo>
                      <a:pt x="2960" y="3148"/>
                      <a:pt x="2960" y="3148"/>
                      <a:pt x="2960" y="3148"/>
                    </a:cubicBezTo>
                    <a:cubicBezTo>
                      <a:pt x="3166" y="3155"/>
                      <a:pt x="3515" y="3201"/>
                      <a:pt x="3519" y="3433"/>
                    </a:cubicBezTo>
                    <a:cubicBezTo>
                      <a:pt x="3521" y="3593"/>
                      <a:pt x="3484" y="3878"/>
                      <a:pt x="3484" y="3878"/>
                    </a:cubicBezTo>
                    <a:cubicBezTo>
                      <a:pt x="4287" y="3098"/>
                      <a:pt x="4287" y="3098"/>
                      <a:pt x="4287" y="3098"/>
                    </a:cubicBezTo>
                    <a:cubicBezTo>
                      <a:pt x="4361" y="3047"/>
                      <a:pt x="4411" y="2961"/>
                      <a:pt x="4411" y="2864"/>
                    </a:cubicBezTo>
                    <a:cubicBezTo>
                      <a:pt x="4683" y="284"/>
                      <a:pt x="4683" y="284"/>
                      <a:pt x="4683" y="284"/>
                    </a:cubicBezTo>
                    <a:cubicBezTo>
                      <a:pt x="4683" y="127"/>
                      <a:pt x="4555" y="0"/>
                      <a:pt x="4399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endPara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2155284" y="4429842"/>
                <a:ext cx="1082489" cy="621818"/>
              </a:xfrm>
              <a:prstGeom prst="rect">
                <a:avLst/>
              </a:prstGeom>
              <a:noFill/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r>
                  <a:rPr lang="ko-KR" altLang="en-US" sz="2400" b="1" spc="-150" dirty="0" err="1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왕따</a:t>
                </a:r>
                <a:endParaRPr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9" name="그룹 58"/>
            <p:cNvGrpSpPr/>
            <p:nvPr/>
          </p:nvGrpSpPr>
          <p:grpSpPr>
            <a:xfrm>
              <a:off x="3739554" y="4236720"/>
              <a:ext cx="1327710" cy="1099502"/>
              <a:chOff x="3770238" y="4300468"/>
              <a:chExt cx="1357781" cy="1124406"/>
            </a:xfrm>
          </p:grpSpPr>
          <p:sp>
            <p:nvSpPr>
              <p:cNvPr id="66" name="Freeform 5"/>
              <p:cNvSpPr>
                <a:spLocks noChangeAspect="1"/>
              </p:cNvSpPr>
              <p:nvPr/>
            </p:nvSpPr>
            <p:spPr bwMode="auto">
              <a:xfrm>
                <a:off x="3770238" y="4300468"/>
                <a:ext cx="1357781" cy="1124406"/>
              </a:xfrm>
              <a:custGeom>
                <a:avLst/>
                <a:gdLst>
                  <a:gd name="T0" fmla="*/ 4399 w 4683"/>
                  <a:gd name="T1" fmla="*/ 0 h 3878"/>
                  <a:gd name="T2" fmla="*/ 284 w 4683"/>
                  <a:gd name="T3" fmla="*/ 36 h 3878"/>
                  <a:gd name="T4" fmla="*/ 0 w 4683"/>
                  <a:gd name="T5" fmla="*/ 320 h 3878"/>
                  <a:gd name="T6" fmla="*/ 336 w 4683"/>
                  <a:gd name="T7" fmla="*/ 2864 h 3878"/>
                  <a:gd name="T8" fmla="*/ 620 w 4683"/>
                  <a:gd name="T9" fmla="*/ 3148 h 3878"/>
                  <a:gd name="T10" fmla="*/ 2825 w 4683"/>
                  <a:gd name="T11" fmla="*/ 3148 h 3878"/>
                  <a:gd name="T12" fmla="*/ 2811 w 4683"/>
                  <a:gd name="T13" fmla="*/ 3149 h 3878"/>
                  <a:gd name="T14" fmla="*/ 2834 w 4683"/>
                  <a:gd name="T15" fmla="*/ 3148 h 3878"/>
                  <a:gd name="T16" fmla="*/ 2960 w 4683"/>
                  <a:gd name="T17" fmla="*/ 3148 h 3878"/>
                  <a:gd name="T18" fmla="*/ 3519 w 4683"/>
                  <a:gd name="T19" fmla="*/ 3433 h 3878"/>
                  <a:gd name="T20" fmla="*/ 3484 w 4683"/>
                  <a:gd name="T21" fmla="*/ 3878 h 3878"/>
                  <a:gd name="T22" fmla="*/ 4287 w 4683"/>
                  <a:gd name="T23" fmla="*/ 3098 h 3878"/>
                  <a:gd name="T24" fmla="*/ 4411 w 4683"/>
                  <a:gd name="T25" fmla="*/ 2864 h 3878"/>
                  <a:gd name="T26" fmla="*/ 4683 w 4683"/>
                  <a:gd name="T27" fmla="*/ 284 h 3878"/>
                  <a:gd name="T28" fmla="*/ 4399 w 4683"/>
                  <a:gd name="T29" fmla="*/ 0 h 3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83" h="3878">
                    <a:moveTo>
                      <a:pt x="4399" y="0"/>
                    </a:moveTo>
                    <a:cubicBezTo>
                      <a:pt x="284" y="36"/>
                      <a:pt x="284" y="36"/>
                      <a:pt x="284" y="36"/>
                    </a:cubicBezTo>
                    <a:cubicBezTo>
                      <a:pt x="128" y="36"/>
                      <a:pt x="0" y="163"/>
                      <a:pt x="0" y="320"/>
                    </a:cubicBezTo>
                    <a:cubicBezTo>
                      <a:pt x="336" y="2864"/>
                      <a:pt x="336" y="2864"/>
                      <a:pt x="336" y="2864"/>
                    </a:cubicBezTo>
                    <a:cubicBezTo>
                      <a:pt x="336" y="3020"/>
                      <a:pt x="464" y="3148"/>
                      <a:pt x="620" y="3148"/>
                    </a:cubicBezTo>
                    <a:cubicBezTo>
                      <a:pt x="2825" y="3148"/>
                      <a:pt x="2825" y="3148"/>
                      <a:pt x="2825" y="3148"/>
                    </a:cubicBezTo>
                    <a:cubicBezTo>
                      <a:pt x="2811" y="3149"/>
                      <a:pt x="2811" y="3149"/>
                      <a:pt x="2811" y="3149"/>
                    </a:cubicBezTo>
                    <a:cubicBezTo>
                      <a:pt x="2811" y="3149"/>
                      <a:pt x="2820" y="3148"/>
                      <a:pt x="2834" y="3148"/>
                    </a:cubicBezTo>
                    <a:cubicBezTo>
                      <a:pt x="2960" y="3148"/>
                      <a:pt x="2960" y="3148"/>
                      <a:pt x="2960" y="3148"/>
                    </a:cubicBezTo>
                    <a:cubicBezTo>
                      <a:pt x="3166" y="3155"/>
                      <a:pt x="3515" y="3201"/>
                      <a:pt x="3519" y="3433"/>
                    </a:cubicBezTo>
                    <a:cubicBezTo>
                      <a:pt x="3521" y="3593"/>
                      <a:pt x="3484" y="3878"/>
                      <a:pt x="3484" y="3878"/>
                    </a:cubicBezTo>
                    <a:cubicBezTo>
                      <a:pt x="4287" y="3098"/>
                      <a:pt x="4287" y="3098"/>
                      <a:pt x="4287" y="3098"/>
                    </a:cubicBezTo>
                    <a:cubicBezTo>
                      <a:pt x="4361" y="3047"/>
                      <a:pt x="4411" y="2961"/>
                      <a:pt x="4411" y="2864"/>
                    </a:cubicBezTo>
                    <a:cubicBezTo>
                      <a:pt x="4683" y="284"/>
                      <a:pt x="4683" y="284"/>
                      <a:pt x="4683" y="284"/>
                    </a:cubicBezTo>
                    <a:cubicBezTo>
                      <a:pt x="4683" y="127"/>
                      <a:pt x="4555" y="0"/>
                      <a:pt x="4399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endPara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7" name="직사각형 66"/>
              <p:cNvSpPr/>
              <p:nvPr/>
            </p:nvSpPr>
            <p:spPr>
              <a:xfrm>
                <a:off x="3907884" y="4429842"/>
                <a:ext cx="1082489" cy="621818"/>
              </a:xfrm>
              <a:prstGeom prst="rect">
                <a:avLst/>
              </a:prstGeom>
              <a:noFill/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r>
                  <a:rPr lang="ko-KR" altLang="en-US" sz="24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욕</a:t>
                </a:r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1986954" y="5608320"/>
              <a:ext cx="1327710" cy="1099502"/>
              <a:chOff x="2017638" y="4300468"/>
              <a:chExt cx="1357781" cy="1124406"/>
            </a:xfrm>
          </p:grpSpPr>
          <p:sp>
            <p:nvSpPr>
              <p:cNvPr id="64" name="Freeform 5"/>
              <p:cNvSpPr>
                <a:spLocks noChangeAspect="1"/>
              </p:cNvSpPr>
              <p:nvPr/>
            </p:nvSpPr>
            <p:spPr bwMode="auto">
              <a:xfrm>
                <a:off x="2017638" y="4300468"/>
                <a:ext cx="1357781" cy="1124406"/>
              </a:xfrm>
              <a:custGeom>
                <a:avLst/>
                <a:gdLst>
                  <a:gd name="T0" fmla="*/ 4399 w 4683"/>
                  <a:gd name="T1" fmla="*/ 0 h 3878"/>
                  <a:gd name="T2" fmla="*/ 284 w 4683"/>
                  <a:gd name="T3" fmla="*/ 36 h 3878"/>
                  <a:gd name="T4" fmla="*/ 0 w 4683"/>
                  <a:gd name="T5" fmla="*/ 320 h 3878"/>
                  <a:gd name="T6" fmla="*/ 336 w 4683"/>
                  <a:gd name="T7" fmla="*/ 2864 h 3878"/>
                  <a:gd name="T8" fmla="*/ 620 w 4683"/>
                  <a:gd name="T9" fmla="*/ 3148 h 3878"/>
                  <a:gd name="T10" fmla="*/ 2825 w 4683"/>
                  <a:gd name="T11" fmla="*/ 3148 h 3878"/>
                  <a:gd name="T12" fmla="*/ 2811 w 4683"/>
                  <a:gd name="T13" fmla="*/ 3149 h 3878"/>
                  <a:gd name="T14" fmla="*/ 2834 w 4683"/>
                  <a:gd name="T15" fmla="*/ 3148 h 3878"/>
                  <a:gd name="T16" fmla="*/ 2960 w 4683"/>
                  <a:gd name="T17" fmla="*/ 3148 h 3878"/>
                  <a:gd name="T18" fmla="*/ 3519 w 4683"/>
                  <a:gd name="T19" fmla="*/ 3433 h 3878"/>
                  <a:gd name="T20" fmla="*/ 3484 w 4683"/>
                  <a:gd name="T21" fmla="*/ 3878 h 3878"/>
                  <a:gd name="T22" fmla="*/ 4287 w 4683"/>
                  <a:gd name="T23" fmla="*/ 3098 h 3878"/>
                  <a:gd name="T24" fmla="*/ 4411 w 4683"/>
                  <a:gd name="T25" fmla="*/ 2864 h 3878"/>
                  <a:gd name="T26" fmla="*/ 4683 w 4683"/>
                  <a:gd name="T27" fmla="*/ 284 h 3878"/>
                  <a:gd name="T28" fmla="*/ 4399 w 4683"/>
                  <a:gd name="T29" fmla="*/ 0 h 3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83" h="3878">
                    <a:moveTo>
                      <a:pt x="4399" y="0"/>
                    </a:moveTo>
                    <a:cubicBezTo>
                      <a:pt x="284" y="36"/>
                      <a:pt x="284" y="36"/>
                      <a:pt x="284" y="36"/>
                    </a:cubicBezTo>
                    <a:cubicBezTo>
                      <a:pt x="128" y="36"/>
                      <a:pt x="0" y="163"/>
                      <a:pt x="0" y="320"/>
                    </a:cubicBezTo>
                    <a:cubicBezTo>
                      <a:pt x="336" y="2864"/>
                      <a:pt x="336" y="2864"/>
                      <a:pt x="336" y="2864"/>
                    </a:cubicBezTo>
                    <a:cubicBezTo>
                      <a:pt x="336" y="3020"/>
                      <a:pt x="464" y="3148"/>
                      <a:pt x="620" y="3148"/>
                    </a:cubicBezTo>
                    <a:cubicBezTo>
                      <a:pt x="2825" y="3148"/>
                      <a:pt x="2825" y="3148"/>
                      <a:pt x="2825" y="3148"/>
                    </a:cubicBezTo>
                    <a:cubicBezTo>
                      <a:pt x="2811" y="3149"/>
                      <a:pt x="2811" y="3149"/>
                      <a:pt x="2811" y="3149"/>
                    </a:cubicBezTo>
                    <a:cubicBezTo>
                      <a:pt x="2811" y="3149"/>
                      <a:pt x="2820" y="3148"/>
                      <a:pt x="2834" y="3148"/>
                    </a:cubicBezTo>
                    <a:cubicBezTo>
                      <a:pt x="2960" y="3148"/>
                      <a:pt x="2960" y="3148"/>
                      <a:pt x="2960" y="3148"/>
                    </a:cubicBezTo>
                    <a:cubicBezTo>
                      <a:pt x="3166" y="3155"/>
                      <a:pt x="3515" y="3201"/>
                      <a:pt x="3519" y="3433"/>
                    </a:cubicBezTo>
                    <a:cubicBezTo>
                      <a:pt x="3521" y="3593"/>
                      <a:pt x="3484" y="3878"/>
                      <a:pt x="3484" y="3878"/>
                    </a:cubicBezTo>
                    <a:cubicBezTo>
                      <a:pt x="4287" y="3098"/>
                      <a:pt x="4287" y="3098"/>
                      <a:pt x="4287" y="3098"/>
                    </a:cubicBezTo>
                    <a:cubicBezTo>
                      <a:pt x="4361" y="3047"/>
                      <a:pt x="4411" y="2961"/>
                      <a:pt x="4411" y="2864"/>
                    </a:cubicBezTo>
                    <a:cubicBezTo>
                      <a:pt x="4683" y="284"/>
                      <a:pt x="4683" y="284"/>
                      <a:pt x="4683" y="284"/>
                    </a:cubicBezTo>
                    <a:cubicBezTo>
                      <a:pt x="4683" y="127"/>
                      <a:pt x="4555" y="0"/>
                      <a:pt x="4399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endPara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2155284" y="4429842"/>
                <a:ext cx="1082489" cy="621818"/>
              </a:xfrm>
              <a:prstGeom prst="rect">
                <a:avLst/>
              </a:prstGeom>
              <a:noFill/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r>
                  <a:rPr lang="ko-KR" altLang="en-US" sz="24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상처</a:t>
                </a:r>
              </a:p>
            </p:txBody>
          </p:sp>
        </p:grpSp>
        <p:grpSp>
          <p:nvGrpSpPr>
            <p:cNvPr id="61" name="그룹 60"/>
            <p:cNvGrpSpPr/>
            <p:nvPr/>
          </p:nvGrpSpPr>
          <p:grpSpPr>
            <a:xfrm>
              <a:off x="3739554" y="5608320"/>
              <a:ext cx="1327710" cy="1099502"/>
              <a:chOff x="3770238" y="4300468"/>
              <a:chExt cx="1357781" cy="1124406"/>
            </a:xfrm>
          </p:grpSpPr>
          <p:sp>
            <p:nvSpPr>
              <p:cNvPr id="62" name="Freeform 5"/>
              <p:cNvSpPr>
                <a:spLocks noChangeAspect="1"/>
              </p:cNvSpPr>
              <p:nvPr/>
            </p:nvSpPr>
            <p:spPr bwMode="auto">
              <a:xfrm>
                <a:off x="3770238" y="4300468"/>
                <a:ext cx="1357781" cy="1124406"/>
              </a:xfrm>
              <a:custGeom>
                <a:avLst/>
                <a:gdLst>
                  <a:gd name="T0" fmla="*/ 4399 w 4683"/>
                  <a:gd name="T1" fmla="*/ 0 h 3878"/>
                  <a:gd name="T2" fmla="*/ 284 w 4683"/>
                  <a:gd name="T3" fmla="*/ 36 h 3878"/>
                  <a:gd name="T4" fmla="*/ 0 w 4683"/>
                  <a:gd name="T5" fmla="*/ 320 h 3878"/>
                  <a:gd name="T6" fmla="*/ 336 w 4683"/>
                  <a:gd name="T7" fmla="*/ 2864 h 3878"/>
                  <a:gd name="T8" fmla="*/ 620 w 4683"/>
                  <a:gd name="T9" fmla="*/ 3148 h 3878"/>
                  <a:gd name="T10" fmla="*/ 2825 w 4683"/>
                  <a:gd name="T11" fmla="*/ 3148 h 3878"/>
                  <a:gd name="T12" fmla="*/ 2811 w 4683"/>
                  <a:gd name="T13" fmla="*/ 3149 h 3878"/>
                  <a:gd name="T14" fmla="*/ 2834 w 4683"/>
                  <a:gd name="T15" fmla="*/ 3148 h 3878"/>
                  <a:gd name="T16" fmla="*/ 2960 w 4683"/>
                  <a:gd name="T17" fmla="*/ 3148 h 3878"/>
                  <a:gd name="T18" fmla="*/ 3519 w 4683"/>
                  <a:gd name="T19" fmla="*/ 3433 h 3878"/>
                  <a:gd name="T20" fmla="*/ 3484 w 4683"/>
                  <a:gd name="T21" fmla="*/ 3878 h 3878"/>
                  <a:gd name="T22" fmla="*/ 4287 w 4683"/>
                  <a:gd name="T23" fmla="*/ 3098 h 3878"/>
                  <a:gd name="T24" fmla="*/ 4411 w 4683"/>
                  <a:gd name="T25" fmla="*/ 2864 h 3878"/>
                  <a:gd name="T26" fmla="*/ 4683 w 4683"/>
                  <a:gd name="T27" fmla="*/ 284 h 3878"/>
                  <a:gd name="T28" fmla="*/ 4399 w 4683"/>
                  <a:gd name="T29" fmla="*/ 0 h 3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83" h="3878">
                    <a:moveTo>
                      <a:pt x="4399" y="0"/>
                    </a:moveTo>
                    <a:cubicBezTo>
                      <a:pt x="284" y="36"/>
                      <a:pt x="284" y="36"/>
                      <a:pt x="284" y="36"/>
                    </a:cubicBezTo>
                    <a:cubicBezTo>
                      <a:pt x="128" y="36"/>
                      <a:pt x="0" y="163"/>
                      <a:pt x="0" y="320"/>
                    </a:cubicBezTo>
                    <a:cubicBezTo>
                      <a:pt x="336" y="2864"/>
                      <a:pt x="336" y="2864"/>
                      <a:pt x="336" y="2864"/>
                    </a:cubicBezTo>
                    <a:cubicBezTo>
                      <a:pt x="336" y="3020"/>
                      <a:pt x="464" y="3148"/>
                      <a:pt x="620" y="3148"/>
                    </a:cubicBezTo>
                    <a:cubicBezTo>
                      <a:pt x="2825" y="3148"/>
                      <a:pt x="2825" y="3148"/>
                      <a:pt x="2825" y="3148"/>
                    </a:cubicBezTo>
                    <a:cubicBezTo>
                      <a:pt x="2811" y="3149"/>
                      <a:pt x="2811" y="3149"/>
                      <a:pt x="2811" y="3149"/>
                    </a:cubicBezTo>
                    <a:cubicBezTo>
                      <a:pt x="2811" y="3149"/>
                      <a:pt x="2820" y="3148"/>
                      <a:pt x="2834" y="3148"/>
                    </a:cubicBezTo>
                    <a:cubicBezTo>
                      <a:pt x="2960" y="3148"/>
                      <a:pt x="2960" y="3148"/>
                      <a:pt x="2960" y="3148"/>
                    </a:cubicBezTo>
                    <a:cubicBezTo>
                      <a:pt x="3166" y="3155"/>
                      <a:pt x="3515" y="3201"/>
                      <a:pt x="3519" y="3433"/>
                    </a:cubicBezTo>
                    <a:cubicBezTo>
                      <a:pt x="3521" y="3593"/>
                      <a:pt x="3484" y="3878"/>
                      <a:pt x="3484" y="3878"/>
                    </a:cubicBezTo>
                    <a:cubicBezTo>
                      <a:pt x="4287" y="3098"/>
                      <a:pt x="4287" y="3098"/>
                      <a:pt x="4287" y="3098"/>
                    </a:cubicBezTo>
                    <a:cubicBezTo>
                      <a:pt x="4361" y="3047"/>
                      <a:pt x="4411" y="2961"/>
                      <a:pt x="4411" y="2864"/>
                    </a:cubicBezTo>
                    <a:cubicBezTo>
                      <a:pt x="4683" y="284"/>
                      <a:pt x="4683" y="284"/>
                      <a:pt x="4683" y="284"/>
                    </a:cubicBezTo>
                    <a:cubicBezTo>
                      <a:pt x="4683" y="127"/>
                      <a:pt x="4555" y="0"/>
                      <a:pt x="4399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endPara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3" name="직사각형 62"/>
              <p:cNvSpPr/>
              <p:nvPr/>
            </p:nvSpPr>
            <p:spPr>
              <a:xfrm>
                <a:off x="3907884" y="4429842"/>
                <a:ext cx="1082489" cy="621818"/>
              </a:xfrm>
              <a:prstGeom prst="rect">
                <a:avLst/>
              </a:prstGeom>
              <a:noFill/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r>
                  <a:rPr lang="ko-KR" altLang="en-US" sz="24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슬픔</a:t>
                </a:r>
              </a:p>
            </p:txBody>
          </p:sp>
        </p:grpSp>
      </p:grpSp>
      <p:grpSp>
        <p:nvGrpSpPr>
          <p:cNvPr id="70" name="그룹 69"/>
          <p:cNvGrpSpPr/>
          <p:nvPr/>
        </p:nvGrpSpPr>
        <p:grpSpPr>
          <a:xfrm>
            <a:off x="5659794" y="4321126"/>
            <a:ext cx="3080310" cy="2471102"/>
            <a:chOff x="1986954" y="4236720"/>
            <a:chExt cx="3080310" cy="2471102"/>
          </a:xfrm>
        </p:grpSpPr>
        <p:grpSp>
          <p:nvGrpSpPr>
            <p:cNvPr id="71" name="그룹 70"/>
            <p:cNvGrpSpPr/>
            <p:nvPr/>
          </p:nvGrpSpPr>
          <p:grpSpPr>
            <a:xfrm>
              <a:off x="1986954" y="4236720"/>
              <a:ext cx="1327710" cy="1099502"/>
              <a:chOff x="2017638" y="4300468"/>
              <a:chExt cx="1357781" cy="1124406"/>
            </a:xfrm>
          </p:grpSpPr>
          <p:sp>
            <p:nvSpPr>
              <p:cNvPr id="81" name="Freeform 5"/>
              <p:cNvSpPr>
                <a:spLocks noChangeAspect="1"/>
              </p:cNvSpPr>
              <p:nvPr/>
            </p:nvSpPr>
            <p:spPr bwMode="auto">
              <a:xfrm>
                <a:off x="2017638" y="4300468"/>
                <a:ext cx="1357781" cy="1124406"/>
              </a:xfrm>
              <a:custGeom>
                <a:avLst/>
                <a:gdLst>
                  <a:gd name="T0" fmla="*/ 4399 w 4683"/>
                  <a:gd name="T1" fmla="*/ 0 h 3878"/>
                  <a:gd name="T2" fmla="*/ 284 w 4683"/>
                  <a:gd name="T3" fmla="*/ 36 h 3878"/>
                  <a:gd name="T4" fmla="*/ 0 w 4683"/>
                  <a:gd name="T5" fmla="*/ 320 h 3878"/>
                  <a:gd name="T6" fmla="*/ 336 w 4683"/>
                  <a:gd name="T7" fmla="*/ 2864 h 3878"/>
                  <a:gd name="T8" fmla="*/ 620 w 4683"/>
                  <a:gd name="T9" fmla="*/ 3148 h 3878"/>
                  <a:gd name="T10" fmla="*/ 2825 w 4683"/>
                  <a:gd name="T11" fmla="*/ 3148 h 3878"/>
                  <a:gd name="T12" fmla="*/ 2811 w 4683"/>
                  <a:gd name="T13" fmla="*/ 3149 h 3878"/>
                  <a:gd name="T14" fmla="*/ 2834 w 4683"/>
                  <a:gd name="T15" fmla="*/ 3148 h 3878"/>
                  <a:gd name="T16" fmla="*/ 2960 w 4683"/>
                  <a:gd name="T17" fmla="*/ 3148 h 3878"/>
                  <a:gd name="T18" fmla="*/ 3519 w 4683"/>
                  <a:gd name="T19" fmla="*/ 3433 h 3878"/>
                  <a:gd name="T20" fmla="*/ 3484 w 4683"/>
                  <a:gd name="T21" fmla="*/ 3878 h 3878"/>
                  <a:gd name="T22" fmla="*/ 4287 w 4683"/>
                  <a:gd name="T23" fmla="*/ 3098 h 3878"/>
                  <a:gd name="T24" fmla="*/ 4411 w 4683"/>
                  <a:gd name="T25" fmla="*/ 2864 h 3878"/>
                  <a:gd name="T26" fmla="*/ 4683 w 4683"/>
                  <a:gd name="T27" fmla="*/ 284 h 3878"/>
                  <a:gd name="T28" fmla="*/ 4399 w 4683"/>
                  <a:gd name="T29" fmla="*/ 0 h 3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83" h="3878">
                    <a:moveTo>
                      <a:pt x="4399" y="0"/>
                    </a:moveTo>
                    <a:cubicBezTo>
                      <a:pt x="284" y="36"/>
                      <a:pt x="284" y="36"/>
                      <a:pt x="284" y="36"/>
                    </a:cubicBezTo>
                    <a:cubicBezTo>
                      <a:pt x="128" y="36"/>
                      <a:pt x="0" y="163"/>
                      <a:pt x="0" y="320"/>
                    </a:cubicBezTo>
                    <a:cubicBezTo>
                      <a:pt x="336" y="2864"/>
                      <a:pt x="336" y="2864"/>
                      <a:pt x="336" y="2864"/>
                    </a:cubicBezTo>
                    <a:cubicBezTo>
                      <a:pt x="336" y="3020"/>
                      <a:pt x="464" y="3148"/>
                      <a:pt x="620" y="3148"/>
                    </a:cubicBezTo>
                    <a:cubicBezTo>
                      <a:pt x="2825" y="3148"/>
                      <a:pt x="2825" y="3148"/>
                      <a:pt x="2825" y="3148"/>
                    </a:cubicBezTo>
                    <a:cubicBezTo>
                      <a:pt x="2811" y="3149"/>
                      <a:pt x="2811" y="3149"/>
                      <a:pt x="2811" y="3149"/>
                    </a:cubicBezTo>
                    <a:cubicBezTo>
                      <a:pt x="2811" y="3149"/>
                      <a:pt x="2820" y="3148"/>
                      <a:pt x="2834" y="3148"/>
                    </a:cubicBezTo>
                    <a:cubicBezTo>
                      <a:pt x="2960" y="3148"/>
                      <a:pt x="2960" y="3148"/>
                      <a:pt x="2960" y="3148"/>
                    </a:cubicBezTo>
                    <a:cubicBezTo>
                      <a:pt x="3166" y="3155"/>
                      <a:pt x="3515" y="3201"/>
                      <a:pt x="3519" y="3433"/>
                    </a:cubicBezTo>
                    <a:cubicBezTo>
                      <a:pt x="3521" y="3593"/>
                      <a:pt x="3484" y="3878"/>
                      <a:pt x="3484" y="3878"/>
                    </a:cubicBezTo>
                    <a:cubicBezTo>
                      <a:pt x="4287" y="3098"/>
                      <a:pt x="4287" y="3098"/>
                      <a:pt x="4287" y="3098"/>
                    </a:cubicBezTo>
                    <a:cubicBezTo>
                      <a:pt x="4361" y="3047"/>
                      <a:pt x="4411" y="2961"/>
                      <a:pt x="4411" y="2864"/>
                    </a:cubicBezTo>
                    <a:cubicBezTo>
                      <a:pt x="4683" y="284"/>
                      <a:pt x="4683" y="284"/>
                      <a:pt x="4683" y="284"/>
                    </a:cubicBezTo>
                    <a:cubicBezTo>
                      <a:pt x="4683" y="127"/>
                      <a:pt x="4555" y="0"/>
                      <a:pt x="4399" y="0"/>
                    </a:cubicBezTo>
                    <a:close/>
                  </a:path>
                </a:pathLst>
              </a:custGeom>
              <a:solidFill>
                <a:srgbClr val="0269B3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endPara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2155284" y="4429842"/>
                <a:ext cx="1082489" cy="621818"/>
              </a:xfrm>
              <a:prstGeom prst="rect">
                <a:avLst/>
              </a:prstGeom>
              <a:noFill/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r>
                  <a:rPr lang="ko-KR" altLang="en-US" sz="24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배려</a:t>
                </a:r>
              </a:p>
            </p:txBody>
          </p:sp>
        </p:grpSp>
        <p:grpSp>
          <p:nvGrpSpPr>
            <p:cNvPr id="72" name="그룹 71"/>
            <p:cNvGrpSpPr/>
            <p:nvPr/>
          </p:nvGrpSpPr>
          <p:grpSpPr>
            <a:xfrm>
              <a:off x="3739554" y="4236720"/>
              <a:ext cx="1327710" cy="1099502"/>
              <a:chOff x="3770238" y="4300468"/>
              <a:chExt cx="1357781" cy="1124406"/>
            </a:xfrm>
          </p:grpSpPr>
          <p:sp>
            <p:nvSpPr>
              <p:cNvPr id="79" name="Freeform 5"/>
              <p:cNvSpPr>
                <a:spLocks noChangeAspect="1"/>
              </p:cNvSpPr>
              <p:nvPr/>
            </p:nvSpPr>
            <p:spPr bwMode="auto">
              <a:xfrm>
                <a:off x="3770238" y="4300468"/>
                <a:ext cx="1357781" cy="1124406"/>
              </a:xfrm>
              <a:custGeom>
                <a:avLst/>
                <a:gdLst>
                  <a:gd name="T0" fmla="*/ 4399 w 4683"/>
                  <a:gd name="T1" fmla="*/ 0 h 3878"/>
                  <a:gd name="T2" fmla="*/ 284 w 4683"/>
                  <a:gd name="T3" fmla="*/ 36 h 3878"/>
                  <a:gd name="T4" fmla="*/ 0 w 4683"/>
                  <a:gd name="T5" fmla="*/ 320 h 3878"/>
                  <a:gd name="T6" fmla="*/ 336 w 4683"/>
                  <a:gd name="T7" fmla="*/ 2864 h 3878"/>
                  <a:gd name="T8" fmla="*/ 620 w 4683"/>
                  <a:gd name="T9" fmla="*/ 3148 h 3878"/>
                  <a:gd name="T10" fmla="*/ 2825 w 4683"/>
                  <a:gd name="T11" fmla="*/ 3148 h 3878"/>
                  <a:gd name="T12" fmla="*/ 2811 w 4683"/>
                  <a:gd name="T13" fmla="*/ 3149 h 3878"/>
                  <a:gd name="T14" fmla="*/ 2834 w 4683"/>
                  <a:gd name="T15" fmla="*/ 3148 h 3878"/>
                  <a:gd name="T16" fmla="*/ 2960 w 4683"/>
                  <a:gd name="T17" fmla="*/ 3148 h 3878"/>
                  <a:gd name="T18" fmla="*/ 3519 w 4683"/>
                  <a:gd name="T19" fmla="*/ 3433 h 3878"/>
                  <a:gd name="T20" fmla="*/ 3484 w 4683"/>
                  <a:gd name="T21" fmla="*/ 3878 h 3878"/>
                  <a:gd name="T22" fmla="*/ 4287 w 4683"/>
                  <a:gd name="T23" fmla="*/ 3098 h 3878"/>
                  <a:gd name="T24" fmla="*/ 4411 w 4683"/>
                  <a:gd name="T25" fmla="*/ 2864 h 3878"/>
                  <a:gd name="T26" fmla="*/ 4683 w 4683"/>
                  <a:gd name="T27" fmla="*/ 284 h 3878"/>
                  <a:gd name="T28" fmla="*/ 4399 w 4683"/>
                  <a:gd name="T29" fmla="*/ 0 h 3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83" h="3878">
                    <a:moveTo>
                      <a:pt x="4399" y="0"/>
                    </a:moveTo>
                    <a:cubicBezTo>
                      <a:pt x="284" y="36"/>
                      <a:pt x="284" y="36"/>
                      <a:pt x="284" y="36"/>
                    </a:cubicBezTo>
                    <a:cubicBezTo>
                      <a:pt x="128" y="36"/>
                      <a:pt x="0" y="163"/>
                      <a:pt x="0" y="320"/>
                    </a:cubicBezTo>
                    <a:cubicBezTo>
                      <a:pt x="336" y="2864"/>
                      <a:pt x="336" y="2864"/>
                      <a:pt x="336" y="2864"/>
                    </a:cubicBezTo>
                    <a:cubicBezTo>
                      <a:pt x="336" y="3020"/>
                      <a:pt x="464" y="3148"/>
                      <a:pt x="620" y="3148"/>
                    </a:cubicBezTo>
                    <a:cubicBezTo>
                      <a:pt x="2825" y="3148"/>
                      <a:pt x="2825" y="3148"/>
                      <a:pt x="2825" y="3148"/>
                    </a:cubicBezTo>
                    <a:cubicBezTo>
                      <a:pt x="2811" y="3149"/>
                      <a:pt x="2811" y="3149"/>
                      <a:pt x="2811" y="3149"/>
                    </a:cubicBezTo>
                    <a:cubicBezTo>
                      <a:pt x="2811" y="3149"/>
                      <a:pt x="2820" y="3148"/>
                      <a:pt x="2834" y="3148"/>
                    </a:cubicBezTo>
                    <a:cubicBezTo>
                      <a:pt x="2960" y="3148"/>
                      <a:pt x="2960" y="3148"/>
                      <a:pt x="2960" y="3148"/>
                    </a:cubicBezTo>
                    <a:cubicBezTo>
                      <a:pt x="3166" y="3155"/>
                      <a:pt x="3515" y="3201"/>
                      <a:pt x="3519" y="3433"/>
                    </a:cubicBezTo>
                    <a:cubicBezTo>
                      <a:pt x="3521" y="3593"/>
                      <a:pt x="3484" y="3878"/>
                      <a:pt x="3484" y="3878"/>
                    </a:cubicBezTo>
                    <a:cubicBezTo>
                      <a:pt x="4287" y="3098"/>
                      <a:pt x="4287" y="3098"/>
                      <a:pt x="4287" y="3098"/>
                    </a:cubicBezTo>
                    <a:cubicBezTo>
                      <a:pt x="4361" y="3047"/>
                      <a:pt x="4411" y="2961"/>
                      <a:pt x="4411" y="2864"/>
                    </a:cubicBezTo>
                    <a:cubicBezTo>
                      <a:pt x="4683" y="284"/>
                      <a:pt x="4683" y="284"/>
                      <a:pt x="4683" y="284"/>
                    </a:cubicBezTo>
                    <a:cubicBezTo>
                      <a:pt x="4683" y="127"/>
                      <a:pt x="4555" y="0"/>
                      <a:pt x="4399" y="0"/>
                    </a:cubicBezTo>
                    <a:close/>
                  </a:path>
                </a:pathLst>
              </a:custGeom>
              <a:solidFill>
                <a:srgbClr val="0269B3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endPara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0" name="직사각형 79"/>
              <p:cNvSpPr/>
              <p:nvPr/>
            </p:nvSpPr>
            <p:spPr>
              <a:xfrm>
                <a:off x="3907884" y="4429842"/>
                <a:ext cx="1082489" cy="621818"/>
              </a:xfrm>
              <a:prstGeom prst="rect">
                <a:avLst/>
              </a:prstGeom>
              <a:noFill/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r>
                  <a:rPr lang="ko-KR" altLang="en-US" sz="24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평화</a:t>
                </a:r>
              </a:p>
            </p:txBody>
          </p:sp>
        </p:grpSp>
        <p:grpSp>
          <p:nvGrpSpPr>
            <p:cNvPr id="73" name="그룹 72"/>
            <p:cNvGrpSpPr/>
            <p:nvPr/>
          </p:nvGrpSpPr>
          <p:grpSpPr>
            <a:xfrm>
              <a:off x="1986954" y="5608320"/>
              <a:ext cx="1327710" cy="1099502"/>
              <a:chOff x="2017638" y="4300468"/>
              <a:chExt cx="1357781" cy="1124406"/>
            </a:xfrm>
          </p:grpSpPr>
          <p:sp>
            <p:nvSpPr>
              <p:cNvPr id="77" name="Freeform 5"/>
              <p:cNvSpPr>
                <a:spLocks noChangeAspect="1"/>
              </p:cNvSpPr>
              <p:nvPr/>
            </p:nvSpPr>
            <p:spPr bwMode="auto">
              <a:xfrm>
                <a:off x="2017638" y="4300468"/>
                <a:ext cx="1357781" cy="1124406"/>
              </a:xfrm>
              <a:custGeom>
                <a:avLst/>
                <a:gdLst>
                  <a:gd name="T0" fmla="*/ 4399 w 4683"/>
                  <a:gd name="T1" fmla="*/ 0 h 3878"/>
                  <a:gd name="T2" fmla="*/ 284 w 4683"/>
                  <a:gd name="T3" fmla="*/ 36 h 3878"/>
                  <a:gd name="T4" fmla="*/ 0 w 4683"/>
                  <a:gd name="T5" fmla="*/ 320 h 3878"/>
                  <a:gd name="T6" fmla="*/ 336 w 4683"/>
                  <a:gd name="T7" fmla="*/ 2864 h 3878"/>
                  <a:gd name="T8" fmla="*/ 620 w 4683"/>
                  <a:gd name="T9" fmla="*/ 3148 h 3878"/>
                  <a:gd name="T10" fmla="*/ 2825 w 4683"/>
                  <a:gd name="T11" fmla="*/ 3148 h 3878"/>
                  <a:gd name="T12" fmla="*/ 2811 w 4683"/>
                  <a:gd name="T13" fmla="*/ 3149 h 3878"/>
                  <a:gd name="T14" fmla="*/ 2834 w 4683"/>
                  <a:gd name="T15" fmla="*/ 3148 h 3878"/>
                  <a:gd name="T16" fmla="*/ 2960 w 4683"/>
                  <a:gd name="T17" fmla="*/ 3148 h 3878"/>
                  <a:gd name="T18" fmla="*/ 3519 w 4683"/>
                  <a:gd name="T19" fmla="*/ 3433 h 3878"/>
                  <a:gd name="T20" fmla="*/ 3484 w 4683"/>
                  <a:gd name="T21" fmla="*/ 3878 h 3878"/>
                  <a:gd name="T22" fmla="*/ 4287 w 4683"/>
                  <a:gd name="T23" fmla="*/ 3098 h 3878"/>
                  <a:gd name="T24" fmla="*/ 4411 w 4683"/>
                  <a:gd name="T25" fmla="*/ 2864 h 3878"/>
                  <a:gd name="T26" fmla="*/ 4683 w 4683"/>
                  <a:gd name="T27" fmla="*/ 284 h 3878"/>
                  <a:gd name="T28" fmla="*/ 4399 w 4683"/>
                  <a:gd name="T29" fmla="*/ 0 h 3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83" h="3878">
                    <a:moveTo>
                      <a:pt x="4399" y="0"/>
                    </a:moveTo>
                    <a:cubicBezTo>
                      <a:pt x="284" y="36"/>
                      <a:pt x="284" y="36"/>
                      <a:pt x="284" y="36"/>
                    </a:cubicBezTo>
                    <a:cubicBezTo>
                      <a:pt x="128" y="36"/>
                      <a:pt x="0" y="163"/>
                      <a:pt x="0" y="320"/>
                    </a:cubicBezTo>
                    <a:cubicBezTo>
                      <a:pt x="336" y="2864"/>
                      <a:pt x="336" y="2864"/>
                      <a:pt x="336" y="2864"/>
                    </a:cubicBezTo>
                    <a:cubicBezTo>
                      <a:pt x="336" y="3020"/>
                      <a:pt x="464" y="3148"/>
                      <a:pt x="620" y="3148"/>
                    </a:cubicBezTo>
                    <a:cubicBezTo>
                      <a:pt x="2825" y="3148"/>
                      <a:pt x="2825" y="3148"/>
                      <a:pt x="2825" y="3148"/>
                    </a:cubicBezTo>
                    <a:cubicBezTo>
                      <a:pt x="2811" y="3149"/>
                      <a:pt x="2811" y="3149"/>
                      <a:pt x="2811" y="3149"/>
                    </a:cubicBezTo>
                    <a:cubicBezTo>
                      <a:pt x="2811" y="3149"/>
                      <a:pt x="2820" y="3148"/>
                      <a:pt x="2834" y="3148"/>
                    </a:cubicBezTo>
                    <a:cubicBezTo>
                      <a:pt x="2960" y="3148"/>
                      <a:pt x="2960" y="3148"/>
                      <a:pt x="2960" y="3148"/>
                    </a:cubicBezTo>
                    <a:cubicBezTo>
                      <a:pt x="3166" y="3155"/>
                      <a:pt x="3515" y="3201"/>
                      <a:pt x="3519" y="3433"/>
                    </a:cubicBezTo>
                    <a:cubicBezTo>
                      <a:pt x="3521" y="3593"/>
                      <a:pt x="3484" y="3878"/>
                      <a:pt x="3484" y="3878"/>
                    </a:cubicBezTo>
                    <a:cubicBezTo>
                      <a:pt x="4287" y="3098"/>
                      <a:pt x="4287" y="3098"/>
                      <a:pt x="4287" y="3098"/>
                    </a:cubicBezTo>
                    <a:cubicBezTo>
                      <a:pt x="4361" y="3047"/>
                      <a:pt x="4411" y="2961"/>
                      <a:pt x="4411" y="2864"/>
                    </a:cubicBezTo>
                    <a:cubicBezTo>
                      <a:pt x="4683" y="284"/>
                      <a:pt x="4683" y="284"/>
                      <a:pt x="4683" y="284"/>
                    </a:cubicBezTo>
                    <a:cubicBezTo>
                      <a:pt x="4683" y="127"/>
                      <a:pt x="4555" y="0"/>
                      <a:pt x="4399" y="0"/>
                    </a:cubicBezTo>
                    <a:close/>
                  </a:path>
                </a:pathLst>
              </a:custGeom>
              <a:solidFill>
                <a:srgbClr val="0269B3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endPara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8" name="직사각형 77"/>
              <p:cNvSpPr/>
              <p:nvPr/>
            </p:nvSpPr>
            <p:spPr>
              <a:xfrm>
                <a:off x="2155284" y="4429842"/>
                <a:ext cx="1082489" cy="621818"/>
              </a:xfrm>
              <a:prstGeom prst="rect">
                <a:avLst/>
              </a:prstGeom>
              <a:noFill/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r>
                  <a:rPr lang="ko-KR" altLang="en-US" sz="24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차이</a:t>
                </a:r>
                <a:r>
                  <a:rPr lang="en-US" altLang="ko-KR" sz="24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/>
                </a:r>
                <a:br>
                  <a:rPr lang="en-US" altLang="ko-KR" sz="24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</a:br>
                <a:r>
                  <a:rPr lang="ko-KR" altLang="en-US" sz="24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인정</a:t>
                </a:r>
              </a:p>
            </p:txBody>
          </p:sp>
        </p:grpSp>
        <p:grpSp>
          <p:nvGrpSpPr>
            <p:cNvPr id="74" name="그룹 73"/>
            <p:cNvGrpSpPr/>
            <p:nvPr/>
          </p:nvGrpSpPr>
          <p:grpSpPr>
            <a:xfrm>
              <a:off x="3739554" y="5608320"/>
              <a:ext cx="1327710" cy="1099502"/>
              <a:chOff x="3770238" y="4300468"/>
              <a:chExt cx="1357781" cy="1124406"/>
            </a:xfrm>
          </p:grpSpPr>
          <p:sp>
            <p:nvSpPr>
              <p:cNvPr id="75" name="Freeform 5"/>
              <p:cNvSpPr>
                <a:spLocks noChangeAspect="1"/>
              </p:cNvSpPr>
              <p:nvPr/>
            </p:nvSpPr>
            <p:spPr bwMode="auto">
              <a:xfrm>
                <a:off x="3770238" y="4300468"/>
                <a:ext cx="1357781" cy="1124406"/>
              </a:xfrm>
              <a:custGeom>
                <a:avLst/>
                <a:gdLst>
                  <a:gd name="T0" fmla="*/ 4399 w 4683"/>
                  <a:gd name="T1" fmla="*/ 0 h 3878"/>
                  <a:gd name="T2" fmla="*/ 284 w 4683"/>
                  <a:gd name="T3" fmla="*/ 36 h 3878"/>
                  <a:gd name="T4" fmla="*/ 0 w 4683"/>
                  <a:gd name="T5" fmla="*/ 320 h 3878"/>
                  <a:gd name="T6" fmla="*/ 336 w 4683"/>
                  <a:gd name="T7" fmla="*/ 2864 h 3878"/>
                  <a:gd name="T8" fmla="*/ 620 w 4683"/>
                  <a:gd name="T9" fmla="*/ 3148 h 3878"/>
                  <a:gd name="T10" fmla="*/ 2825 w 4683"/>
                  <a:gd name="T11" fmla="*/ 3148 h 3878"/>
                  <a:gd name="T12" fmla="*/ 2811 w 4683"/>
                  <a:gd name="T13" fmla="*/ 3149 h 3878"/>
                  <a:gd name="T14" fmla="*/ 2834 w 4683"/>
                  <a:gd name="T15" fmla="*/ 3148 h 3878"/>
                  <a:gd name="T16" fmla="*/ 2960 w 4683"/>
                  <a:gd name="T17" fmla="*/ 3148 h 3878"/>
                  <a:gd name="T18" fmla="*/ 3519 w 4683"/>
                  <a:gd name="T19" fmla="*/ 3433 h 3878"/>
                  <a:gd name="T20" fmla="*/ 3484 w 4683"/>
                  <a:gd name="T21" fmla="*/ 3878 h 3878"/>
                  <a:gd name="T22" fmla="*/ 4287 w 4683"/>
                  <a:gd name="T23" fmla="*/ 3098 h 3878"/>
                  <a:gd name="T24" fmla="*/ 4411 w 4683"/>
                  <a:gd name="T25" fmla="*/ 2864 h 3878"/>
                  <a:gd name="T26" fmla="*/ 4683 w 4683"/>
                  <a:gd name="T27" fmla="*/ 284 h 3878"/>
                  <a:gd name="T28" fmla="*/ 4399 w 4683"/>
                  <a:gd name="T29" fmla="*/ 0 h 3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83" h="3878">
                    <a:moveTo>
                      <a:pt x="4399" y="0"/>
                    </a:moveTo>
                    <a:cubicBezTo>
                      <a:pt x="284" y="36"/>
                      <a:pt x="284" y="36"/>
                      <a:pt x="284" y="36"/>
                    </a:cubicBezTo>
                    <a:cubicBezTo>
                      <a:pt x="128" y="36"/>
                      <a:pt x="0" y="163"/>
                      <a:pt x="0" y="320"/>
                    </a:cubicBezTo>
                    <a:cubicBezTo>
                      <a:pt x="336" y="2864"/>
                      <a:pt x="336" y="2864"/>
                      <a:pt x="336" y="2864"/>
                    </a:cubicBezTo>
                    <a:cubicBezTo>
                      <a:pt x="336" y="3020"/>
                      <a:pt x="464" y="3148"/>
                      <a:pt x="620" y="3148"/>
                    </a:cubicBezTo>
                    <a:cubicBezTo>
                      <a:pt x="2825" y="3148"/>
                      <a:pt x="2825" y="3148"/>
                      <a:pt x="2825" y="3148"/>
                    </a:cubicBezTo>
                    <a:cubicBezTo>
                      <a:pt x="2811" y="3149"/>
                      <a:pt x="2811" y="3149"/>
                      <a:pt x="2811" y="3149"/>
                    </a:cubicBezTo>
                    <a:cubicBezTo>
                      <a:pt x="2811" y="3149"/>
                      <a:pt x="2820" y="3148"/>
                      <a:pt x="2834" y="3148"/>
                    </a:cubicBezTo>
                    <a:cubicBezTo>
                      <a:pt x="2960" y="3148"/>
                      <a:pt x="2960" y="3148"/>
                      <a:pt x="2960" y="3148"/>
                    </a:cubicBezTo>
                    <a:cubicBezTo>
                      <a:pt x="3166" y="3155"/>
                      <a:pt x="3515" y="3201"/>
                      <a:pt x="3519" y="3433"/>
                    </a:cubicBezTo>
                    <a:cubicBezTo>
                      <a:pt x="3521" y="3593"/>
                      <a:pt x="3484" y="3878"/>
                      <a:pt x="3484" y="3878"/>
                    </a:cubicBezTo>
                    <a:cubicBezTo>
                      <a:pt x="4287" y="3098"/>
                      <a:pt x="4287" y="3098"/>
                      <a:pt x="4287" y="3098"/>
                    </a:cubicBezTo>
                    <a:cubicBezTo>
                      <a:pt x="4361" y="3047"/>
                      <a:pt x="4411" y="2961"/>
                      <a:pt x="4411" y="2864"/>
                    </a:cubicBezTo>
                    <a:cubicBezTo>
                      <a:pt x="4683" y="284"/>
                      <a:pt x="4683" y="284"/>
                      <a:pt x="4683" y="284"/>
                    </a:cubicBezTo>
                    <a:cubicBezTo>
                      <a:pt x="4683" y="127"/>
                      <a:pt x="4555" y="0"/>
                      <a:pt x="4399" y="0"/>
                    </a:cubicBezTo>
                    <a:close/>
                  </a:path>
                </a:pathLst>
              </a:custGeom>
              <a:solidFill>
                <a:srgbClr val="0269B3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endPara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6" name="직사각형 75"/>
              <p:cNvSpPr/>
              <p:nvPr/>
            </p:nvSpPr>
            <p:spPr>
              <a:xfrm>
                <a:off x="3907884" y="4429842"/>
                <a:ext cx="1082489" cy="621818"/>
              </a:xfrm>
              <a:prstGeom prst="rect">
                <a:avLst/>
              </a:prstGeom>
              <a:noFill/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r>
                  <a:rPr lang="ko-KR" altLang="en-US" sz="24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존중</a:t>
                </a:r>
              </a:p>
            </p:txBody>
          </p:sp>
        </p:grpSp>
      </p:grpSp>
      <p:grpSp>
        <p:nvGrpSpPr>
          <p:cNvPr id="7" name="그룹 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48" name="직사각형 47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4" name="직사각형 53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55" name="모서리가 둥근 직사각형 54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269412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폭력에 있는 것</a:t>
              </a:r>
              <a:r>
                <a:rPr kumimoji="1" lang="en-US" altLang="ko-KR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없는 것 구별하기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480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7" name="그룹 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48" name="직사각형 47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4" name="직사각형 53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55" name="모서리가 둥근 직사각형 54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76297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상대방을 존중하는 태도 구별하기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2527691" y="1296825"/>
            <a:ext cx="5638018" cy="668798"/>
            <a:chOff x="2559344" y="1296825"/>
            <a:chExt cx="5638018" cy="668798"/>
          </a:xfrm>
        </p:grpSpPr>
        <p:sp>
          <p:nvSpPr>
            <p:cNvPr id="85" name="직사각형 84"/>
            <p:cNvSpPr/>
            <p:nvPr/>
          </p:nvSpPr>
          <p:spPr>
            <a:xfrm>
              <a:off x="2559344" y="1411625"/>
              <a:ext cx="5638018" cy="553998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모든 인간의 기본적 권리</a:t>
              </a:r>
            </a:p>
          </p:txBody>
        </p:sp>
        <p:pic>
          <p:nvPicPr>
            <p:cNvPr id="86" name="그림 8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603305" y="1296825"/>
              <a:ext cx="462280" cy="431481"/>
            </a:xfrm>
            <a:prstGeom prst="rect">
              <a:avLst/>
            </a:prstGeom>
          </p:spPr>
        </p:pic>
        <p:pic>
          <p:nvPicPr>
            <p:cNvPr id="87" name="그림 8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691120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88" name="그룹 87"/>
          <p:cNvGrpSpPr/>
          <p:nvPr/>
        </p:nvGrpSpPr>
        <p:grpSpPr>
          <a:xfrm>
            <a:off x="329371" y="1776046"/>
            <a:ext cx="10031484" cy="5243874"/>
            <a:chOff x="329371" y="1691640"/>
            <a:chExt cx="10031484" cy="5243874"/>
          </a:xfrm>
        </p:grpSpPr>
        <p:grpSp>
          <p:nvGrpSpPr>
            <p:cNvPr id="89" name="그룹 8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91" name="모서리가 둥근 직사각형 9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92" name="그룹 9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93" name="그룹 9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0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94" name="그룹 9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9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90" name="모서리가 둥근 직사각형 8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103" name="직사각형 102"/>
          <p:cNvSpPr/>
          <p:nvPr/>
        </p:nvSpPr>
        <p:spPr>
          <a:xfrm>
            <a:off x="4827173" y="2828658"/>
            <a:ext cx="5083464" cy="340176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3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인간은 누구나 그 자체로</a:t>
            </a:r>
          </a:p>
          <a:p>
            <a:pPr latinLnBrk="0">
              <a:lnSpc>
                <a:spcPct val="13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존중 받을  권리가 있다</a:t>
            </a:r>
            <a:r>
              <a:rPr lang="en-US" altLang="ko-KR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</a:p>
          <a:p>
            <a:pPr latinLnBrk="0">
              <a:lnSpc>
                <a:spcPct val="13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성격</a:t>
            </a:r>
            <a:r>
              <a:rPr lang="en-US" altLang="ko-KR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생김새</a:t>
            </a:r>
            <a:r>
              <a:rPr lang="en-US" altLang="ko-KR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말투</a:t>
            </a:r>
            <a:r>
              <a:rPr lang="en-US" altLang="ko-KR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행동</a:t>
            </a:r>
            <a:r>
              <a:rPr lang="en-US" altLang="ko-KR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능력이 </a:t>
            </a:r>
          </a:p>
          <a:p>
            <a:pPr latinLnBrk="0">
              <a:lnSpc>
                <a:spcPct val="13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나와 다르다고</a:t>
            </a:r>
            <a:r>
              <a:rPr lang="en-US" altLang="ko-KR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또는 부족하다고 해서 타인을 무시하고 비난하며 </a:t>
            </a:r>
          </a:p>
          <a:p>
            <a:pPr latinLnBrk="0">
              <a:lnSpc>
                <a:spcPct val="13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함부로 할 권리는 없다</a:t>
            </a:r>
            <a:r>
              <a:rPr lang="en-US" altLang="ko-KR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87" y="1824213"/>
            <a:ext cx="3691916" cy="522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24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7" name="그룹 6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48" name="직사각형 47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4" name="직사각형 53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55" name="모서리가 둥근 직사각형 54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425351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상대방을 존중하는 태도 구별하기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41527" y="1296825"/>
            <a:ext cx="5810347" cy="668798"/>
            <a:chOff x="2311400" y="1296825"/>
            <a:chExt cx="5810347" cy="668798"/>
          </a:xfrm>
        </p:grpSpPr>
        <p:sp>
          <p:nvSpPr>
            <p:cNvPr id="85" name="직사각형 84"/>
            <p:cNvSpPr/>
            <p:nvPr/>
          </p:nvSpPr>
          <p:spPr>
            <a:xfrm>
              <a:off x="2397564" y="1411625"/>
              <a:ext cx="5638018" cy="553998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존중인가 아닌가 </a:t>
              </a:r>
              <a:r>
                <a:rPr lang="en-US" altLang="ko-KR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-OX</a:t>
              </a:r>
              <a:r>
                <a:rPr lang="ko-KR" altLang="en-US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게임 </a:t>
              </a:r>
            </a:p>
          </p:txBody>
        </p:sp>
        <p:pic>
          <p:nvPicPr>
            <p:cNvPr id="86" name="그림 8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311400" y="1296825"/>
              <a:ext cx="462280" cy="431481"/>
            </a:xfrm>
            <a:prstGeom prst="rect">
              <a:avLst/>
            </a:prstGeom>
          </p:spPr>
        </p:pic>
        <p:pic>
          <p:nvPicPr>
            <p:cNvPr id="87" name="그림 8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659467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88" name="그룹 87"/>
          <p:cNvGrpSpPr/>
          <p:nvPr/>
        </p:nvGrpSpPr>
        <p:grpSpPr>
          <a:xfrm>
            <a:off x="329371" y="1776046"/>
            <a:ext cx="10031484" cy="5243874"/>
            <a:chOff x="329371" y="1691640"/>
            <a:chExt cx="10031484" cy="5243874"/>
          </a:xfrm>
        </p:grpSpPr>
        <p:grpSp>
          <p:nvGrpSpPr>
            <p:cNvPr id="89" name="그룹 8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91" name="모서리가 둥근 직사각형 9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92" name="그룹 9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93" name="그룹 9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0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94" name="그룹 9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9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90" name="모서리가 둥근 직사각형 8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1026489" y="3142707"/>
            <a:ext cx="8773335" cy="400110"/>
            <a:chOff x="3638287" y="2680363"/>
            <a:chExt cx="8773335" cy="40011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머리를 감지 않아 냄새가 나는 친구 옆에 가지 않는다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982678" y="3984953"/>
            <a:ext cx="8773335" cy="800219"/>
            <a:chOff x="3638287" y="2680363"/>
            <a:chExt cx="8773335" cy="800219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37" name="직사각형 36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교실로 들어가려고 하는데 바로 앞에 들어간 친구가 문을 꽝 닫았다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996676" y="5201645"/>
            <a:ext cx="8773335" cy="400110"/>
            <a:chOff x="3638287" y="2680363"/>
            <a:chExt cx="8773335" cy="400110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40" name="직사각형 39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짝꿍이 자꾸 내 팔을 치면서 이야기를 한다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996676" y="6045712"/>
            <a:ext cx="8773335" cy="400110"/>
            <a:chOff x="3638287" y="2680363"/>
            <a:chExt cx="8773335" cy="400110"/>
          </a:xfrm>
        </p:grpSpPr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43" name="직사각형 42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친한 친구가 말도 없이 내 연필을 가져다 썼다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3700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직사각형 14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8" name="그룹 7"/>
          <p:cNvGrpSpPr/>
          <p:nvPr/>
        </p:nvGrpSpPr>
        <p:grpSpPr>
          <a:xfrm>
            <a:off x="2869419" y="1317927"/>
            <a:ext cx="4954563" cy="668798"/>
            <a:chOff x="2960859" y="1317927"/>
            <a:chExt cx="4954563" cy="668798"/>
          </a:xfrm>
        </p:grpSpPr>
        <p:sp>
          <p:nvSpPr>
            <p:cNvPr id="55" name="직사각형 54"/>
            <p:cNvSpPr/>
            <p:nvPr/>
          </p:nvSpPr>
          <p:spPr>
            <a:xfrm>
              <a:off x="3139050" y="1432727"/>
              <a:ext cx="4598182" cy="553998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존중하지 않는 태도는</a:t>
              </a:r>
            </a:p>
          </p:txBody>
        </p:sp>
        <p:pic>
          <p:nvPicPr>
            <p:cNvPr id="56" name="그림 5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960859" y="1317927"/>
              <a:ext cx="462280" cy="431481"/>
            </a:xfrm>
            <a:prstGeom prst="rect">
              <a:avLst/>
            </a:prstGeom>
          </p:spPr>
        </p:pic>
        <p:pic>
          <p:nvPicPr>
            <p:cNvPr id="57" name="그림 5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453142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128" name="그룹 127"/>
          <p:cNvGrpSpPr/>
          <p:nvPr/>
        </p:nvGrpSpPr>
        <p:grpSpPr>
          <a:xfrm>
            <a:off x="329371" y="1776046"/>
            <a:ext cx="10031484" cy="5243874"/>
            <a:chOff x="329371" y="1691640"/>
            <a:chExt cx="10031484" cy="5243874"/>
          </a:xfrm>
        </p:grpSpPr>
        <p:grpSp>
          <p:nvGrpSpPr>
            <p:cNvPr id="129" name="그룹 12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31" name="모서리가 둥근 직사각형 13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132" name="그룹 13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33" name="그룹 13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3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3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4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134" name="그룹 13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3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3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3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130" name="모서리가 둥근 직사각형 12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3444454" y="2633609"/>
            <a:ext cx="6604263" cy="400110"/>
            <a:chOff x="3638287" y="2680363"/>
            <a:chExt cx="6604263" cy="40011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3" name="직사각형 62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싫다고 해도 하라고 강요하는 것</a:t>
              </a: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3444454" y="3221107"/>
            <a:ext cx="6604263" cy="400110"/>
            <a:chOff x="3638287" y="2680363"/>
            <a:chExt cx="6604263" cy="400110"/>
          </a:xfrm>
        </p:grpSpPr>
        <p:pic>
          <p:nvPicPr>
            <p:cNvPr id="65" name="그림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86" name="직사각형 85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나보다 못하다고 놀리는 것</a:t>
              </a: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3444454" y="3808605"/>
            <a:ext cx="6604263" cy="400110"/>
            <a:chOff x="3638287" y="2680363"/>
            <a:chExt cx="6604263" cy="400110"/>
          </a:xfrm>
        </p:grpSpPr>
        <p:pic>
          <p:nvPicPr>
            <p:cNvPr id="88" name="그림 8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89" name="직사각형 88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타인이나 타인의 것을 내 맘대로 하는 것</a:t>
              </a: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3444454" y="4396103"/>
            <a:ext cx="6604263" cy="400110"/>
            <a:chOff x="3638287" y="2680363"/>
            <a:chExt cx="6604263" cy="400110"/>
          </a:xfrm>
        </p:grpSpPr>
        <p:pic>
          <p:nvPicPr>
            <p:cNvPr id="95" name="그림 9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96" name="직사각형 95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 기분이 나쁘다고 상대에게 욕을 하는 것</a:t>
              </a: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444454" y="4983601"/>
            <a:ext cx="6604263" cy="400110"/>
            <a:chOff x="3638287" y="2680363"/>
            <a:chExt cx="6604263" cy="400110"/>
          </a:xfrm>
        </p:grpSpPr>
        <p:pic>
          <p:nvPicPr>
            <p:cNvPr id="98" name="그림 9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99" name="직사각형 98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의견이 다르다고 화를 내는 것</a:t>
              </a:r>
            </a:p>
          </p:txBody>
        </p:sp>
      </p:grpSp>
      <p:grpSp>
        <p:nvGrpSpPr>
          <p:cNvPr id="100" name="그룹 99"/>
          <p:cNvGrpSpPr/>
          <p:nvPr/>
        </p:nvGrpSpPr>
        <p:grpSpPr>
          <a:xfrm>
            <a:off x="3444454" y="5571099"/>
            <a:ext cx="6604263" cy="400110"/>
            <a:chOff x="3638287" y="2680363"/>
            <a:chExt cx="6604263" cy="400110"/>
          </a:xfrm>
        </p:grpSpPr>
        <p:pic>
          <p:nvPicPr>
            <p:cNvPr id="101" name="그림 10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02" name="직사각형 101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마음에 들지 않는다고 때리는 것</a:t>
              </a: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3444454" y="6158599"/>
            <a:ext cx="6604263" cy="400110"/>
            <a:chOff x="3638287" y="2680363"/>
            <a:chExt cx="6604263" cy="400110"/>
          </a:xfrm>
        </p:grpSpPr>
        <p:pic>
          <p:nvPicPr>
            <p:cNvPr id="104" name="그림 10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05" name="직사각형 104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타인을 함부로 대하는 것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 flipH="1">
            <a:off x="1116480" y="3464683"/>
            <a:ext cx="2048750" cy="2179344"/>
            <a:chOff x="3141064" y="3371250"/>
            <a:chExt cx="1854125" cy="1972313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3141064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0B0F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 latinLnBrk="0"/>
              <a:endPara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Rectangle 304"/>
            <p:cNvSpPr>
              <a:spLocks noChangeArrowheads="1"/>
            </p:cNvSpPr>
            <p:nvPr/>
          </p:nvSpPr>
          <p:spPr bwMode="auto">
            <a:xfrm>
              <a:off x="3182898" y="3688209"/>
              <a:ext cx="1770459" cy="1197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4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존 중</a:t>
              </a:r>
              <a:endParaRPr lang="en-US" altLang="ko-KR" sz="4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defRPr/>
              </a:pPr>
              <a:r>
                <a:rPr lang="ko-KR" altLang="en-US" sz="40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않</a:t>
              </a:r>
              <a:r>
                <a:rPr lang="ko-KR" altLang="en-US" sz="4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 음</a:t>
              </a: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52" name="직사각형 51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53" name="그룹 52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8" name="직사각형 57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59" name="모서리가 둥근 직사각형 58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53085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상대방을 존중하는 태도 구별하기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5687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직사각형 14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7" name="그룹 6"/>
          <p:cNvGrpSpPr/>
          <p:nvPr/>
        </p:nvGrpSpPr>
        <p:grpSpPr>
          <a:xfrm>
            <a:off x="3551702" y="1317927"/>
            <a:ext cx="3589997" cy="668798"/>
            <a:chOff x="3502464" y="1317927"/>
            <a:chExt cx="3589997" cy="668798"/>
          </a:xfrm>
        </p:grpSpPr>
        <p:sp>
          <p:nvSpPr>
            <p:cNvPr id="55" name="직사각형 54"/>
            <p:cNvSpPr/>
            <p:nvPr/>
          </p:nvSpPr>
          <p:spPr>
            <a:xfrm>
              <a:off x="3764474" y="1432727"/>
              <a:ext cx="3065976" cy="553998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존중의 태도는</a:t>
              </a:r>
            </a:p>
          </p:txBody>
        </p:sp>
        <p:pic>
          <p:nvPicPr>
            <p:cNvPr id="56" name="그림 5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502464" y="1317927"/>
              <a:ext cx="462280" cy="431481"/>
            </a:xfrm>
            <a:prstGeom prst="rect">
              <a:avLst/>
            </a:prstGeom>
          </p:spPr>
        </p:pic>
        <p:pic>
          <p:nvPicPr>
            <p:cNvPr id="57" name="그림 5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630181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128" name="그룹 127"/>
          <p:cNvGrpSpPr/>
          <p:nvPr/>
        </p:nvGrpSpPr>
        <p:grpSpPr>
          <a:xfrm>
            <a:off x="329371" y="1776046"/>
            <a:ext cx="10031484" cy="5243874"/>
            <a:chOff x="329371" y="1691640"/>
            <a:chExt cx="10031484" cy="5243874"/>
          </a:xfrm>
        </p:grpSpPr>
        <p:grpSp>
          <p:nvGrpSpPr>
            <p:cNvPr id="129" name="그룹 12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31" name="모서리가 둥근 직사각형 13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132" name="그룹 13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33" name="그룹 13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3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3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4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134" name="그룹 13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3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3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3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130" name="모서리가 둥근 직사각형 12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3444454" y="2633609"/>
            <a:ext cx="6604263" cy="400110"/>
            <a:chOff x="3638287" y="2680363"/>
            <a:chExt cx="6604263" cy="40011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3" name="직사각형 62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다른 사람을 무시하지 않는 것</a:t>
              </a: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3444454" y="3221107"/>
            <a:ext cx="6604263" cy="400110"/>
            <a:chOff x="3638287" y="2680363"/>
            <a:chExt cx="6604263" cy="400110"/>
          </a:xfrm>
        </p:grpSpPr>
        <p:pic>
          <p:nvPicPr>
            <p:cNvPr id="65" name="그림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86" name="직사각형 85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싫다고 드러내어 표현하지 않는 것</a:t>
              </a: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3444454" y="3808605"/>
            <a:ext cx="6604263" cy="400110"/>
            <a:chOff x="3638287" y="2680363"/>
            <a:chExt cx="6604263" cy="400110"/>
          </a:xfrm>
        </p:grpSpPr>
        <p:pic>
          <p:nvPicPr>
            <p:cNvPr id="88" name="그림 8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89" name="직사각형 88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차별하지 않고 똑같이 대하는 것</a:t>
              </a: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3444454" y="4396103"/>
            <a:ext cx="6604263" cy="400110"/>
            <a:chOff x="3638287" y="2680363"/>
            <a:chExt cx="6604263" cy="400110"/>
          </a:xfrm>
        </p:grpSpPr>
        <p:pic>
          <p:nvPicPr>
            <p:cNvPr id="95" name="그림 9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96" name="직사각형 95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다른 사람의 의견을 경청하는 것</a:t>
              </a: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444454" y="4983601"/>
            <a:ext cx="6604263" cy="400110"/>
            <a:chOff x="3638287" y="2680363"/>
            <a:chExt cx="6604263" cy="400110"/>
          </a:xfrm>
        </p:grpSpPr>
        <p:pic>
          <p:nvPicPr>
            <p:cNvPr id="98" name="그림 9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99" name="직사각형 98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의견이 다르다고 비난하지 않는 것</a:t>
              </a:r>
            </a:p>
          </p:txBody>
        </p:sp>
      </p:grpSp>
      <p:grpSp>
        <p:nvGrpSpPr>
          <p:cNvPr id="100" name="그룹 99"/>
          <p:cNvGrpSpPr/>
          <p:nvPr/>
        </p:nvGrpSpPr>
        <p:grpSpPr>
          <a:xfrm>
            <a:off x="3444454" y="5571099"/>
            <a:ext cx="6604263" cy="400110"/>
            <a:chOff x="3638287" y="2680363"/>
            <a:chExt cx="6604263" cy="400110"/>
          </a:xfrm>
        </p:grpSpPr>
        <p:pic>
          <p:nvPicPr>
            <p:cNvPr id="101" name="그림 10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02" name="직사각형 101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싫다고 괴롭히지 않는 것</a:t>
              </a: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3444454" y="6158599"/>
            <a:ext cx="6604263" cy="400110"/>
            <a:chOff x="3638287" y="2680363"/>
            <a:chExt cx="6604263" cy="400110"/>
          </a:xfrm>
        </p:grpSpPr>
        <p:pic>
          <p:nvPicPr>
            <p:cNvPr id="104" name="그림 10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05" name="직사각형 104"/>
            <p:cNvSpPr/>
            <p:nvPr/>
          </p:nvSpPr>
          <p:spPr>
            <a:xfrm>
              <a:off x="3995420" y="2680363"/>
              <a:ext cx="6247130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타인을 함부로 하지 않는 것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 flipH="1">
            <a:off x="1116479" y="3464683"/>
            <a:ext cx="2048750" cy="2179344"/>
            <a:chOff x="3141065" y="3371250"/>
            <a:chExt cx="1854125" cy="1972313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46" name="Rectangle 304"/>
            <p:cNvSpPr>
              <a:spLocks noChangeArrowheads="1"/>
            </p:cNvSpPr>
            <p:nvPr/>
          </p:nvSpPr>
          <p:spPr bwMode="auto">
            <a:xfrm>
              <a:off x="3182898" y="3963902"/>
              <a:ext cx="177045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4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존 중</a:t>
              </a: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52" name="직사각형 51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53" name="그룹 52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58" name="직사각형 57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59" name="모서리가 둥근 직사각형 58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290514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상대방을 존중하는 태도 구별하기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9288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직사각형 70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329371" y="1795056"/>
            <a:ext cx="10031484" cy="5224863"/>
            <a:chOff x="329371" y="1243032"/>
            <a:chExt cx="10031484" cy="5776888"/>
          </a:xfrm>
        </p:grpSpPr>
        <p:grpSp>
          <p:nvGrpSpPr>
            <p:cNvPr id="72" name="그룹 7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74" name="그룹 7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75" name="그룹 7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8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76" name="그룹 7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83" name="모서리가 둥근 직사각형 8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1" name="직사각형 30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36" name="모서리가 둥근 직사각형 35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한 줄 문장 쓰기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5619310" y="5064995"/>
            <a:ext cx="4222788" cy="1163908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ko-KR" altLang="en-US" sz="20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평화롭고 안전한 교실을 만들기 위해 내가 실천할 수 있는 문장을 쓰거나 말하는 것으로 대체할 수 있습니다</a:t>
            </a:r>
            <a:r>
              <a:rPr lang="en-US" altLang="ko-KR" sz="20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  <a:endParaRPr lang="en-US" altLang="ko-KR" sz="2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3"/>
          <a:srcRect b="10007"/>
          <a:stretch/>
        </p:blipFill>
        <p:spPr>
          <a:xfrm>
            <a:off x="1396196" y="2594621"/>
            <a:ext cx="3302827" cy="3952941"/>
          </a:xfrm>
          <a:prstGeom prst="rect">
            <a:avLst/>
          </a:prstGeom>
        </p:spPr>
      </p:pic>
      <p:grpSp>
        <p:nvGrpSpPr>
          <p:cNvPr id="43" name="그룹 42"/>
          <p:cNvGrpSpPr/>
          <p:nvPr/>
        </p:nvGrpSpPr>
        <p:grpSpPr>
          <a:xfrm>
            <a:off x="3047610" y="1317927"/>
            <a:ext cx="4598182" cy="668798"/>
            <a:chOff x="3139050" y="1317927"/>
            <a:chExt cx="4598182" cy="668798"/>
          </a:xfrm>
        </p:grpSpPr>
        <p:sp>
          <p:nvSpPr>
            <p:cNvPr id="44" name="직사각형 43"/>
            <p:cNvSpPr/>
            <p:nvPr/>
          </p:nvSpPr>
          <p:spPr>
            <a:xfrm>
              <a:off x="3139050" y="1432727"/>
              <a:ext cx="4598182" cy="553998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학습 </a:t>
              </a:r>
              <a:r>
                <a:rPr lang="ko-KR" altLang="en-US" sz="36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활동지</a:t>
              </a:r>
              <a:endParaRPr lang="ko-KR" altLang="en-US" sz="36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45" name="그림 44"/>
            <p:cNvPicPr>
              <a:picLocks noChangeAspect="1"/>
            </p:cNvPicPr>
            <p:nvPr/>
          </p:nvPicPr>
          <p:blipFill rotWithShape="1">
            <a:blip r:embed="rId4"/>
            <a:srcRect l="43611" t="13555" r="43611" b="61933"/>
            <a:stretch/>
          </p:blipFill>
          <p:spPr>
            <a:xfrm>
              <a:off x="3854158" y="1317927"/>
              <a:ext cx="462280" cy="431481"/>
            </a:xfrm>
            <a:prstGeom prst="rect">
              <a:avLst/>
            </a:prstGeom>
          </p:spPr>
        </p:pic>
        <p:pic>
          <p:nvPicPr>
            <p:cNvPr id="46" name="그림 45"/>
            <p:cNvPicPr>
              <a:picLocks noChangeAspect="1"/>
            </p:cNvPicPr>
            <p:nvPr/>
          </p:nvPicPr>
          <p:blipFill rotWithShape="1">
            <a:blip r:embed="rId4"/>
            <a:srcRect l="43611" t="13555" r="43611" b="61933"/>
            <a:stretch/>
          </p:blipFill>
          <p:spPr>
            <a:xfrm flipH="1" flipV="1">
              <a:off x="6489505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52" name="직사각형 51"/>
          <p:cNvSpPr/>
          <p:nvPr/>
        </p:nvSpPr>
        <p:spPr>
          <a:xfrm>
            <a:off x="5634732" y="2768329"/>
            <a:ext cx="4207366" cy="98488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r>
              <a:rPr lang="en-US" altLang="ko-KR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1. </a:t>
            </a:r>
            <a:r>
              <a:rPr lang="ko-KR" altLang="en-US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폭력에 </a:t>
            </a:r>
            <a:r>
              <a:rPr lang="ko-KR" altLang="en-US" sz="3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있는 것과 </a:t>
            </a:r>
            <a:r>
              <a:rPr lang="ko-KR" altLang="en-US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   </a:t>
            </a:r>
            <a:endParaRPr lang="en-US" altLang="ko-KR" sz="3200" b="1" spc="-15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r>
              <a:rPr lang="en-US" altLang="ko-KR" sz="3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 </a:t>
            </a:r>
            <a:r>
              <a:rPr lang="ko-KR" altLang="en-US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없는 </a:t>
            </a:r>
            <a:r>
              <a:rPr lang="ko-KR" altLang="en-US" sz="3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것을 </a:t>
            </a:r>
            <a:r>
              <a:rPr lang="ko-KR" altLang="en-US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구별하기</a:t>
            </a:r>
            <a:endParaRPr lang="en-US" altLang="ko-KR" sz="32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5577693" y="4478100"/>
            <a:ext cx="4012021" cy="492443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r>
              <a:rPr lang="en-US" altLang="ko-KR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2. </a:t>
            </a:r>
            <a:r>
              <a:rPr lang="ko-KR" altLang="en-US" sz="32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한 줄 쓰기</a:t>
            </a:r>
            <a:endParaRPr lang="en-US" altLang="ko-KR" sz="32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143756" y="4745955"/>
            <a:ext cx="1867240" cy="210714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6143756" y="3097602"/>
            <a:ext cx="3087029" cy="148884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6143756" y="3616675"/>
            <a:ext cx="3349779" cy="151797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097925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직사각형 70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72" name="그룹 7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74" name="그룹 7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75" name="그룹 7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8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8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76" name="그룹 7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83" name="모서리가 둥근 직사각형 8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929640" y="2318197"/>
            <a:ext cx="2094914" cy="174129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39643" y="2787715"/>
            <a:ext cx="2337824" cy="1845372"/>
            <a:chOff x="863162" y="2438666"/>
            <a:chExt cx="2722928" cy="2149356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863162" y="2438666"/>
              <a:ext cx="2722928" cy="2149356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0" name="Rectangle 304"/>
            <p:cNvSpPr>
              <a:spLocks noChangeArrowheads="1"/>
            </p:cNvSpPr>
            <p:nvPr/>
          </p:nvSpPr>
          <p:spPr bwMode="auto">
            <a:xfrm>
              <a:off x="1242932" y="2957705"/>
              <a:ext cx="2132199" cy="111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폭력은</a:t>
              </a:r>
              <a:r>
                <a:rPr lang="en-US" altLang="ko-KR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~</a:t>
              </a:r>
              <a:br>
                <a:rPr lang="en-US" altLang="ko-KR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이다</a:t>
              </a:r>
              <a:r>
                <a:rPr lang="en-US" altLang="ko-KR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2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3215690" y="2787715"/>
            <a:ext cx="2337824" cy="1845372"/>
            <a:chOff x="3751142" y="2438666"/>
            <a:chExt cx="2722928" cy="2149356"/>
          </a:xfrm>
        </p:grpSpPr>
        <p:sp>
          <p:nvSpPr>
            <p:cNvPr id="58" name="Freeform 5"/>
            <p:cNvSpPr>
              <a:spLocks/>
            </p:cNvSpPr>
            <p:nvPr/>
          </p:nvSpPr>
          <p:spPr bwMode="auto">
            <a:xfrm>
              <a:off x="3751142" y="2438666"/>
              <a:ext cx="2722928" cy="2149356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1" name="Rectangle 304"/>
            <p:cNvSpPr>
              <a:spLocks noChangeArrowheads="1"/>
            </p:cNvSpPr>
            <p:nvPr/>
          </p:nvSpPr>
          <p:spPr bwMode="auto">
            <a:xfrm>
              <a:off x="4046506" y="2957705"/>
              <a:ext cx="2132199" cy="111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왜냐</a:t>
              </a:r>
              <a:b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하면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027666" y="4609371"/>
            <a:ext cx="2337824" cy="1845372"/>
            <a:chOff x="6639122" y="2438666"/>
            <a:chExt cx="2722928" cy="2149356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6639122" y="2438666"/>
              <a:ext cx="2722928" cy="2149356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2" name="Rectangle 304"/>
            <p:cNvSpPr>
              <a:spLocks noChangeArrowheads="1"/>
            </p:cNvSpPr>
            <p:nvPr/>
          </p:nvSpPr>
          <p:spPr bwMode="auto">
            <a:xfrm>
              <a:off x="6934486" y="3208640"/>
              <a:ext cx="2132199" cy="609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</a:t>
              </a:r>
            </a:p>
          </p:txBody>
        </p:sp>
      </p:grpSp>
      <p:sp>
        <p:nvSpPr>
          <p:cNvPr id="65" name="직사각형 64"/>
          <p:cNvSpPr/>
          <p:nvPr/>
        </p:nvSpPr>
        <p:spPr>
          <a:xfrm>
            <a:off x="913448" y="1926569"/>
            <a:ext cx="2748280" cy="55399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한 줄 문장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1" name="직사각형 30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36" name="모서리가 둥근 직사각형 35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한 줄 문장 쓰기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5729346" y="2625749"/>
            <a:ext cx="4222788" cy="1865126"/>
          </a:xfrm>
          <a:prstGeom prst="rect">
            <a:avLst/>
          </a:prstGeom>
          <a:noFill/>
        </p:spPr>
        <p:txBody>
          <a:bodyPr wrap="square" rIns="0" rtlCol="0" anchor="t" anchorCtr="0">
            <a:spAutoFit/>
          </a:bodyPr>
          <a:lstStyle/>
          <a:p>
            <a:pPr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왜냐하면 기름에 불이 잘 붙고 화상을 입히는 것처럼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폭력은 나와 주변을 아프게 하기 때문이다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5665946" y="1926569"/>
            <a:ext cx="4137375" cy="646331"/>
            <a:chOff x="5665946" y="1883010"/>
            <a:chExt cx="4137375" cy="646331"/>
          </a:xfrm>
        </p:grpSpPr>
        <p:sp>
          <p:nvSpPr>
            <p:cNvPr id="40" name="직사각형 39"/>
            <p:cNvSpPr/>
            <p:nvPr/>
          </p:nvSpPr>
          <p:spPr>
            <a:xfrm>
              <a:off x="5665946" y="2335598"/>
              <a:ext cx="3241432" cy="174129"/>
            </a:xfrm>
            <a:prstGeom prst="rect">
              <a:avLst/>
            </a:prstGeom>
            <a:solidFill>
              <a:srgbClr val="EE6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698865" y="1883010"/>
              <a:ext cx="4104456" cy="64633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폭력은 기름이다</a:t>
              </a:r>
              <a:r>
                <a:rPr lang="en-US" altLang="ko-KR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  <a:endPara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5729346" y="5204642"/>
            <a:ext cx="4222788" cy="1421928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왜냐하면 기름을 만지면 부드러운데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존중은 나와 주변을 부드럽게 하기 때문이다</a:t>
            </a:r>
            <a:r>
              <a:rPr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5665946" y="4505462"/>
            <a:ext cx="4137375" cy="646331"/>
            <a:chOff x="5665946" y="1883010"/>
            <a:chExt cx="4137375" cy="646331"/>
          </a:xfrm>
        </p:grpSpPr>
        <p:sp>
          <p:nvSpPr>
            <p:cNvPr id="50" name="직사각형 49"/>
            <p:cNvSpPr/>
            <p:nvPr/>
          </p:nvSpPr>
          <p:spPr>
            <a:xfrm>
              <a:off x="5665946" y="2335598"/>
              <a:ext cx="3241432" cy="174129"/>
            </a:xfrm>
            <a:prstGeom prst="rect">
              <a:avLst/>
            </a:prstGeom>
            <a:solidFill>
              <a:srgbClr val="EE6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698865" y="1883010"/>
              <a:ext cx="4104456" cy="64633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존중은 기름이다</a:t>
              </a:r>
              <a:r>
                <a:rPr lang="en-US" altLang="ko-KR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9344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직사각형 70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30" name="그룹 29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1" name="직사각형 30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0099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36" name="모서리가 둥근 직사각형 35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0099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69837"/>
                <a:ext cx="1245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8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참고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0099CC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상담과 신고 지원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3551702" y="1317927"/>
            <a:ext cx="3589997" cy="668798"/>
            <a:chOff x="3502464" y="1317927"/>
            <a:chExt cx="3589997" cy="668798"/>
          </a:xfrm>
        </p:grpSpPr>
        <p:sp>
          <p:nvSpPr>
            <p:cNvPr id="52" name="직사각형 51"/>
            <p:cNvSpPr/>
            <p:nvPr/>
          </p:nvSpPr>
          <p:spPr>
            <a:xfrm>
              <a:off x="3764474" y="1432727"/>
              <a:ext cx="3065976" cy="553998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6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학교폭력 신고</a:t>
              </a:r>
            </a:p>
          </p:txBody>
        </p:sp>
        <p:pic>
          <p:nvPicPr>
            <p:cNvPr id="53" name="그림 5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502464" y="1317927"/>
              <a:ext cx="462280" cy="431481"/>
            </a:xfrm>
            <a:prstGeom prst="rect">
              <a:avLst/>
            </a:prstGeom>
          </p:spPr>
        </p:pic>
        <p:pic>
          <p:nvPicPr>
            <p:cNvPr id="54" name="그림 53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630181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55" name="그룹 54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56" name="그룹 55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3" name="모서리가 둥근 직사각형 6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4" name="그룹 6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6" name="그룹 6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7" name="그룹 6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7" name="모서리가 둥근 직사각형 56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76" name="직사각형 75"/>
          <p:cNvSpPr/>
          <p:nvPr/>
        </p:nvSpPr>
        <p:spPr>
          <a:xfrm>
            <a:off x="2719270" y="4738729"/>
            <a:ext cx="6247130" cy="1107996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r" latinLnBrk="0"/>
            <a:r>
              <a:rPr lang="ko-KR" altLang="en-US" sz="7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신고전화 </a:t>
            </a:r>
            <a:r>
              <a:rPr lang="en-US" altLang="ko-KR" sz="7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117</a:t>
            </a:r>
          </a:p>
        </p:txBody>
      </p: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44DB6E37-10A7-4886-BA91-07B1C1A25AB3}"/>
              </a:ext>
            </a:extLst>
          </p:cNvPr>
          <p:cNvGrpSpPr/>
          <p:nvPr/>
        </p:nvGrpSpPr>
        <p:grpSpPr>
          <a:xfrm>
            <a:off x="7985034" y="4772267"/>
            <a:ext cx="1548548" cy="1106874"/>
            <a:chOff x="7439025" y="6123029"/>
            <a:chExt cx="2701925" cy="2643187"/>
          </a:xfrm>
          <a:solidFill>
            <a:schemeClr val="bg1">
              <a:lumMod val="65000"/>
              <a:alpha val="15000"/>
            </a:schemeClr>
          </a:solidFill>
        </p:grpSpPr>
        <p:sp>
          <p:nvSpPr>
            <p:cNvPr id="79" name="Freeform 71">
              <a:extLst>
                <a:ext uri="{FF2B5EF4-FFF2-40B4-BE49-F238E27FC236}">
                  <a16:creationId xmlns:a16="http://schemas.microsoft.com/office/drawing/2014/main" id="{46EF114D-E157-42A3-9D79-24576DEF9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5" y="6123029"/>
              <a:ext cx="1474788" cy="1344612"/>
            </a:xfrm>
            <a:custGeom>
              <a:avLst/>
              <a:gdLst>
                <a:gd name="T0" fmla="*/ 23 w 392"/>
                <a:gd name="T1" fmla="*/ 357 h 357"/>
                <a:gd name="T2" fmla="*/ 36 w 392"/>
                <a:gd name="T3" fmla="*/ 352 h 357"/>
                <a:gd name="T4" fmla="*/ 41 w 392"/>
                <a:gd name="T5" fmla="*/ 338 h 357"/>
                <a:gd name="T6" fmla="*/ 42 w 392"/>
                <a:gd name="T7" fmla="*/ 325 h 357"/>
                <a:gd name="T8" fmla="*/ 192 w 392"/>
                <a:gd name="T9" fmla="*/ 83 h 357"/>
                <a:gd name="T10" fmla="*/ 345 w 392"/>
                <a:gd name="T11" fmla="*/ 41 h 357"/>
                <a:gd name="T12" fmla="*/ 365 w 392"/>
                <a:gd name="T13" fmla="*/ 42 h 357"/>
                <a:gd name="T14" fmla="*/ 376 w 392"/>
                <a:gd name="T15" fmla="*/ 42 h 357"/>
                <a:gd name="T16" fmla="*/ 378 w 392"/>
                <a:gd name="T17" fmla="*/ 43 h 357"/>
                <a:gd name="T18" fmla="*/ 385 w 392"/>
                <a:gd name="T19" fmla="*/ 40 h 357"/>
                <a:gd name="T20" fmla="*/ 391 w 392"/>
                <a:gd name="T21" fmla="*/ 24 h 357"/>
                <a:gd name="T22" fmla="*/ 385 w 392"/>
                <a:gd name="T23" fmla="*/ 7 h 357"/>
                <a:gd name="T24" fmla="*/ 374 w 392"/>
                <a:gd name="T25" fmla="*/ 1 h 357"/>
                <a:gd name="T26" fmla="*/ 362 w 392"/>
                <a:gd name="T27" fmla="*/ 0 h 357"/>
                <a:gd name="T28" fmla="*/ 345 w 392"/>
                <a:gd name="T29" fmla="*/ 0 h 357"/>
                <a:gd name="T30" fmla="*/ 171 w 392"/>
                <a:gd name="T31" fmla="*/ 47 h 357"/>
                <a:gd name="T32" fmla="*/ 1 w 392"/>
                <a:gd name="T33" fmla="*/ 319 h 357"/>
                <a:gd name="T34" fmla="*/ 0 w 392"/>
                <a:gd name="T35" fmla="*/ 333 h 357"/>
                <a:gd name="T36" fmla="*/ 0 w 392"/>
                <a:gd name="T37" fmla="*/ 334 h 357"/>
                <a:gd name="T38" fmla="*/ 0 w 392"/>
                <a:gd name="T39" fmla="*/ 334 h 357"/>
                <a:gd name="T40" fmla="*/ 6 w 392"/>
                <a:gd name="T41" fmla="*/ 349 h 357"/>
                <a:gd name="T42" fmla="*/ 22 w 392"/>
                <a:gd name="T43" fmla="*/ 357 h 357"/>
                <a:gd name="T44" fmla="*/ 23 w 392"/>
                <a:gd name="T45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2" h="357">
                  <a:moveTo>
                    <a:pt x="23" y="357"/>
                  </a:moveTo>
                  <a:cubicBezTo>
                    <a:pt x="28" y="357"/>
                    <a:pt x="33" y="355"/>
                    <a:pt x="36" y="352"/>
                  </a:cubicBezTo>
                  <a:cubicBezTo>
                    <a:pt x="39" y="349"/>
                    <a:pt x="41" y="344"/>
                    <a:pt x="41" y="338"/>
                  </a:cubicBezTo>
                  <a:cubicBezTo>
                    <a:pt x="42" y="325"/>
                    <a:pt x="42" y="325"/>
                    <a:pt x="42" y="325"/>
                  </a:cubicBezTo>
                  <a:cubicBezTo>
                    <a:pt x="49" y="224"/>
                    <a:pt x="105" y="133"/>
                    <a:pt x="192" y="83"/>
                  </a:cubicBezTo>
                  <a:cubicBezTo>
                    <a:pt x="238" y="55"/>
                    <a:pt x="291" y="41"/>
                    <a:pt x="345" y="41"/>
                  </a:cubicBezTo>
                  <a:cubicBezTo>
                    <a:pt x="351" y="41"/>
                    <a:pt x="358" y="41"/>
                    <a:pt x="365" y="42"/>
                  </a:cubicBezTo>
                  <a:cubicBezTo>
                    <a:pt x="376" y="42"/>
                    <a:pt x="376" y="42"/>
                    <a:pt x="376" y="42"/>
                  </a:cubicBezTo>
                  <a:cubicBezTo>
                    <a:pt x="377" y="43"/>
                    <a:pt x="378" y="43"/>
                    <a:pt x="378" y="43"/>
                  </a:cubicBezTo>
                  <a:cubicBezTo>
                    <a:pt x="381" y="43"/>
                    <a:pt x="383" y="42"/>
                    <a:pt x="385" y="40"/>
                  </a:cubicBezTo>
                  <a:cubicBezTo>
                    <a:pt x="389" y="37"/>
                    <a:pt x="391" y="31"/>
                    <a:pt x="391" y="24"/>
                  </a:cubicBezTo>
                  <a:cubicBezTo>
                    <a:pt x="392" y="18"/>
                    <a:pt x="389" y="12"/>
                    <a:pt x="385" y="7"/>
                  </a:cubicBezTo>
                  <a:cubicBezTo>
                    <a:pt x="382" y="4"/>
                    <a:pt x="378" y="1"/>
                    <a:pt x="374" y="1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356" y="0"/>
                    <a:pt x="351" y="0"/>
                    <a:pt x="345" y="0"/>
                  </a:cubicBezTo>
                  <a:cubicBezTo>
                    <a:pt x="284" y="0"/>
                    <a:pt x="224" y="16"/>
                    <a:pt x="171" y="47"/>
                  </a:cubicBezTo>
                  <a:cubicBezTo>
                    <a:pt x="73" y="104"/>
                    <a:pt x="10" y="206"/>
                    <a:pt x="1" y="319"/>
                  </a:cubicBezTo>
                  <a:cubicBezTo>
                    <a:pt x="0" y="329"/>
                    <a:pt x="0" y="332"/>
                    <a:pt x="0" y="333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9"/>
                    <a:pt x="2" y="345"/>
                    <a:pt x="6" y="349"/>
                  </a:cubicBezTo>
                  <a:cubicBezTo>
                    <a:pt x="10" y="354"/>
                    <a:pt x="16" y="356"/>
                    <a:pt x="22" y="357"/>
                  </a:cubicBezTo>
                  <a:cubicBezTo>
                    <a:pt x="22" y="357"/>
                    <a:pt x="23" y="357"/>
                    <a:pt x="23" y="3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6" tIns="45718" rIns="91436" bIns="45718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  <p:sp>
          <p:nvSpPr>
            <p:cNvPr id="80" name="Freeform 72">
              <a:extLst>
                <a:ext uri="{FF2B5EF4-FFF2-40B4-BE49-F238E27FC236}">
                  <a16:creationId xmlns:a16="http://schemas.microsoft.com/office/drawing/2014/main" id="{9E0566ED-4034-4E7E-8167-699C5D1BF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9725" y="6270666"/>
              <a:ext cx="677863" cy="831850"/>
            </a:xfrm>
            <a:custGeom>
              <a:avLst/>
              <a:gdLst>
                <a:gd name="T0" fmla="*/ 9 w 180"/>
                <a:gd name="T1" fmla="*/ 202 h 221"/>
                <a:gd name="T2" fmla="*/ 28 w 180"/>
                <a:gd name="T3" fmla="*/ 216 h 221"/>
                <a:gd name="T4" fmla="*/ 36 w 180"/>
                <a:gd name="T5" fmla="*/ 221 h 221"/>
                <a:gd name="T6" fmla="*/ 180 w 180"/>
                <a:gd name="T7" fmla="*/ 25 h 221"/>
                <a:gd name="T8" fmla="*/ 172 w 180"/>
                <a:gd name="T9" fmla="*/ 19 h 221"/>
                <a:gd name="T10" fmla="*/ 153 w 180"/>
                <a:gd name="T11" fmla="*/ 5 h 221"/>
                <a:gd name="T12" fmla="*/ 142 w 180"/>
                <a:gd name="T13" fmla="*/ 1 h 221"/>
                <a:gd name="T14" fmla="*/ 124 w 180"/>
                <a:gd name="T15" fmla="*/ 9 h 221"/>
                <a:gd name="T16" fmla="*/ 5 w 180"/>
                <a:gd name="T17" fmla="*/ 173 h 221"/>
                <a:gd name="T18" fmla="*/ 2 w 180"/>
                <a:gd name="T19" fmla="*/ 193 h 221"/>
                <a:gd name="T20" fmla="*/ 9 w 180"/>
                <a:gd name="T21" fmla="*/ 202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221">
                  <a:moveTo>
                    <a:pt x="9" y="202"/>
                  </a:moveTo>
                  <a:cubicBezTo>
                    <a:pt x="28" y="216"/>
                    <a:pt x="28" y="216"/>
                    <a:pt x="28" y="216"/>
                  </a:cubicBezTo>
                  <a:cubicBezTo>
                    <a:pt x="31" y="218"/>
                    <a:pt x="33" y="220"/>
                    <a:pt x="36" y="221"/>
                  </a:cubicBezTo>
                  <a:cubicBezTo>
                    <a:pt x="180" y="25"/>
                    <a:pt x="180" y="25"/>
                    <a:pt x="180" y="25"/>
                  </a:cubicBezTo>
                  <a:cubicBezTo>
                    <a:pt x="178" y="23"/>
                    <a:pt x="175" y="21"/>
                    <a:pt x="172" y="19"/>
                  </a:cubicBezTo>
                  <a:cubicBezTo>
                    <a:pt x="153" y="5"/>
                    <a:pt x="153" y="5"/>
                    <a:pt x="153" y="5"/>
                  </a:cubicBezTo>
                  <a:cubicBezTo>
                    <a:pt x="150" y="2"/>
                    <a:pt x="146" y="1"/>
                    <a:pt x="142" y="1"/>
                  </a:cubicBezTo>
                  <a:cubicBezTo>
                    <a:pt x="136" y="0"/>
                    <a:pt x="129" y="3"/>
                    <a:pt x="124" y="9"/>
                  </a:cubicBezTo>
                  <a:cubicBezTo>
                    <a:pt x="5" y="173"/>
                    <a:pt x="5" y="173"/>
                    <a:pt x="5" y="173"/>
                  </a:cubicBezTo>
                  <a:cubicBezTo>
                    <a:pt x="0" y="179"/>
                    <a:pt x="0" y="186"/>
                    <a:pt x="2" y="193"/>
                  </a:cubicBezTo>
                  <a:cubicBezTo>
                    <a:pt x="3" y="196"/>
                    <a:pt x="6" y="200"/>
                    <a:pt x="9" y="2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6" tIns="45718" rIns="91436" bIns="45718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  <p:sp>
          <p:nvSpPr>
            <p:cNvPr id="81" name="Freeform 73">
              <a:extLst>
                <a:ext uri="{FF2B5EF4-FFF2-40B4-BE49-F238E27FC236}">
                  <a16:creationId xmlns:a16="http://schemas.microsoft.com/office/drawing/2014/main" id="{BCF3007A-40C5-4563-9C36-186A9F072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4838" y="6905666"/>
              <a:ext cx="614363" cy="568325"/>
            </a:xfrm>
            <a:custGeom>
              <a:avLst/>
              <a:gdLst>
                <a:gd name="T0" fmla="*/ 82 w 163"/>
                <a:gd name="T1" fmla="*/ 52 h 151"/>
                <a:gd name="T2" fmla="*/ 123 w 163"/>
                <a:gd name="T3" fmla="*/ 41 h 151"/>
                <a:gd name="T4" fmla="*/ 134 w 163"/>
                <a:gd name="T5" fmla="*/ 41 h 151"/>
                <a:gd name="T6" fmla="*/ 139 w 163"/>
                <a:gd name="T7" fmla="*/ 42 h 151"/>
                <a:gd name="T8" fmla="*/ 158 w 163"/>
                <a:gd name="T9" fmla="*/ 36 h 151"/>
                <a:gd name="T10" fmla="*/ 162 w 163"/>
                <a:gd name="T11" fmla="*/ 28 h 151"/>
                <a:gd name="T12" fmla="*/ 157 w 163"/>
                <a:gd name="T13" fmla="*/ 12 h 151"/>
                <a:gd name="T14" fmla="*/ 130 w 163"/>
                <a:gd name="T15" fmla="*/ 0 h 151"/>
                <a:gd name="T16" fmla="*/ 123 w 163"/>
                <a:gd name="T17" fmla="*/ 0 h 151"/>
                <a:gd name="T18" fmla="*/ 61 w 163"/>
                <a:gd name="T19" fmla="*/ 16 h 151"/>
                <a:gd name="T20" fmla="*/ 0 w 163"/>
                <a:gd name="T21" fmla="*/ 115 h 151"/>
                <a:gd name="T22" fmla="*/ 9 w 163"/>
                <a:gd name="T23" fmla="*/ 144 h 151"/>
                <a:gd name="T24" fmla="*/ 25 w 163"/>
                <a:gd name="T25" fmla="*/ 151 h 151"/>
                <a:gd name="T26" fmla="*/ 25 w 163"/>
                <a:gd name="T27" fmla="*/ 151 h 151"/>
                <a:gd name="T28" fmla="*/ 34 w 163"/>
                <a:gd name="T29" fmla="*/ 146 h 151"/>
                <a:gd name="T30" fmla="*/ 42 w 163"/>
                <a:gd name="T31" fmla="*/ 130 h 151"/>
                <a:gd name="T32" fmla="*/ 82 w 163"/>
                <a:gd name="T33" fmla="*/ 5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3" h="151">
                  <a:moveTo>
                    <a:pt x="82" y="52"/>
                  </a:moveTo>
                  <a:cubicBezTo>
                    <a:pt x="95" y="45"/>
                    <a:pt x="108" y="41"/>
                    <a:pt x="123" y="41"/>
                  </a:cubicBezTo>
                  <a:cubicBezTo>
                    <a:pt x="127" y="41"/>
                    <a:pt x="130" y="41"/>
                    <a:pt x="134" y="41"/>
                  </a:cubicBezTo>
                  <a:cubicBezTo>
                    <a:pt x="135" y="42"/>
                    <a:pt x="137" y="42"/>
                    <a:pt x="139" y="42"/>
                  </a:cubicBezTo>
                  <a:cubicBezTo>
                    <a:pt x="141" y="42"/>
                    <a:pt x="151" y="41"/>
                    <a:pt x="158" y="36"/>
                  </a:cubicBezTo>
                  <a:cubicBezTo>
                    <a:pt x="160" y="34"/>
                    <a:pt x="162" y="31"/>
                    <a:pt x="162" y="28"/>
                  </a:cubicBezTo>
                  <a:cubicBezTo>
                    <a:pt x="163" y="22"/>
                    <a:pt x="161" y="17"/>
                    <a:pt x="157" y="12"/>
                  </a:cubicBezTo>
                  <a:cubicBezTo>
                    <a:pt x="150" y="4"/>
                    <a:pt x="137" y="0"/>
                    <a:pt x="130" y="0"/>
                  </a:cubicBezTo>
                  <a:cubicBezTo>
                    <a:pt x="128" y="0"/>
                    <a:pt x="125" y="0"/>
                    <a:pt x="123" y="0"/>
                  </a:cubicBezTo>
                  <a:cubicBezTo>
                    <a:pt x="101" y="0"/>
                    <a:pt x="80" y="5"/>
                    <a:pt x="61" y="16"/>
                  </a:cubicBezTo>
                  <a:cubicBezTo>
                    <a:pt x="26" y="37"/>
                    <a:pt x="3" y="74"/>
                    <a:pt x="0" y="115"/>
                  </a:cubicBezTo>
                  <a:cubicBezTo>
                    <a:pt x="0" y="121"/>
                    <a:pt x="1" y="136"/>
                    <a:pt x="9" y="144"/>
                  </a:cubicBezTo>
                  <a:cubicBezTo>
                    <a:pt x="13" y="149"/>
                    <a:pt x="18" y="151"/>
                    <a:pt x="25" y="151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8" y="151"/>
                    <a:pt x="31" y="150"/>
                    <a:pt x="34" y="146"/>
                  </a:cubicBezTo>
                  <a:cubicBezTo>
                    <a:pt x="39" y="142"/>
                    <a:pt x="42" y="135"/>
                    <a:pt x="42" y="130"/>
                  </a:cubicBezTo>
                  <a:cubicBezTo>
                    <a:pt x="39" y="99"/>
                    <a:pt x="55" y="68"/>
                    <a:pt x="82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6" tIns="45718" rIns="91436" bIns="45718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  <p:sp>
          <p:nvSpPr>
            <p:cNvPr id="82" name="Freeform 74">
              <a:extLst>
                <a:ext uri="{FF2B5EF4-FFF2-40B4-BE49-F238E27FC236}">
                  <a16:creationId xmlns:a16="http://schemas.microsoft.com/office/drawing/2014/main" id="{9246934C-4FF5-49A9-AE06-1071772C1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4425" y="7877216"/>
              <a:ext cx="869950" cy="609600"/>
            </a:xfrm>
            <a:custGeom>
              <a:avLst/>
              <a:gdLst>
                <a:gd name="T0" fmla="*/ 226 w 231"/>
                <a:gd name="T1" fmla="*/ 32 h 162"/>
                <a:gd name="T2" fmla="*/ 215 w 231"/>
                <a:gd name="T3" fmla="*/ 12 h 162"/>
                <a:gd name="T4" fmla="*/ 206 w 231"/>
                <a:gd name="T5" fmla="*/ 4 h 162"/>
                <a:gd name="T6" fmla="*/ 186 w 231"/>
                <a:gd name="T7" fmla="*/ 4 h 162"/>
                <a:gd name="T8" fmla="*/ 10 w 231"/>
                <a:gd name="T9" fmla="*/ 105 h 162"/>
                <a:gd name="T10" fmla="*/ 0 w 231"/>
                <a:gd name="T11" fmla="*/ 122 h 162"/>
                <a:gd name="T12" fmla="*/ 2 w 231"/>
                <a:gd name="T13" fmla="*/ 133 h 162"/>
                <a:gd name="T14" fmla="*/ 14 w 231"/>
                <a:gd name="T15" fmla="*/ 154 h 162"/>
                <a:gd name="T16" fmla="*/ 19 w 231"/>
                <a:gd name="T17" fmla="*/ 162 h 162"/>
                <a:gd name="T18" fmla="*/ 231 w 231"/>
                <a:gd name="T19" fmla="*/ 41 h 162"/>
                <a:gd name="T20" fmla="*/ 226 w 231"/>
                <a:gd name="T21" fmla="*/ 3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1" h="162">
                  <a:moveTo>
                    <a:pt x="226" y="32"/>
                  </a:moveTo>
                  <a:cubicBezTo>
                    <a:pt x="215" y="12"/>
                    <a:pt x="215" y="12"/>
                    <a:pt x="215" y="12"/>
                  </a:cubicBezTo>
                  <a:cubicBezTo>
                    <a:pt x="213" y="8"/>
                    <a:pt x="210" y="5"/>
                    <a:pt x="206" y="4"/>
                  </a:cubicBezTo>
                  <a:cubicBezTo>
                    <a:pt x="200" y="0"/>
                    <a:pt x="193" y="0"/>
                    <a:pt x="186" y="4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4" y="109"/>
                    <a:pt x="0" y="115"/>
                    <a:pt x="0" y="122"/>
                  </a:cubicBezTo>
                  <a:cubicBezTo>
                    <a:pt x="0" y="126"/>
                    <a:pt x="0" y="130"/>
                    <a:pt x="2" y="133"/>
                  </a:cubicBezTo>
                  <a:cubicBezTo>
                    <a:pt x="14" y="154"/>
                    <a:pt x="14" y="154"/>
                    <a:pt x="14" y="154"/>
                  </a:cubicBezTo>
                  <a:cubicBezTo>
                    <a:pt x="16" y="156"/>
                    <a:pt x="18" y="159"/>
                    <a:pt x="19" y="162"/>
                  </a:cubicBezTo>
                  <a:cubicBezTo>
                    <a:pt x="231" y="41"/>
                    <a:pt x="231" y="41"/>
                    <a:pt x="231" y="41"/>
                  </a:cubicBezTo>
                  <a:cubicBezTo>
                    <a:pt x="230" y="38"/>
                    <a:pt x="228" y="35"/>
                    <a:pt x="226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6" tIns="45718" rIns="91436" bIns="45718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  <p:sp>
          <p:nvSpPr>
            <p:cNvPr id="83" name="Freeform 75">
              <a:extLst>
                <a:ext uri="{FF2B5EF4-FFF2-40B4-BE49-F238E27FC236}">
                  <a16:creationId xmlns:a16="http://schemas.microsoft.com/office/drawing/2014/main" id="{F6ED376F-4D88-4180-9EAE-67609B4EF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9550" y="6515141"/>
              <a:ext cx="1046163" cy="955675"/>
            </a:xfrm>
            <a:custGeom>
              <a:avLst/>
              <a:gdLst>
                <a:gd name="T0" fmla="*/ 277 w 278"/>
                <a:gd name="T1" fmla="*/ 27 h 254"/>
                <a:gd name="T2" fmla="*/ 277 w 278"/>
                <a:gd name="T3" fmla="*/ 25 h 254"/>
                <a:gd name="T4" fmla="*/ 271 w 278"/>
                <a:gd name="T5" fmla="*/ 8 h 254"/>
                <a:gd name="T6" fmla="*/ 260 w 278"/>
                <a:gd name="T7" fmla="*/ 1 h 254"/>
                <a:gd name="T8" fmla="*/ 259 w 278"/>
                <a:gd name="T9" fmla="*/ 1 h 254"/>
                <a:gd name="T10" fmla="*/ 246 w 278"/>
                <a:gd name="T11" fmla="*/ 0 h 254"/>
                <a:gd name="T12" fmla="*/ 235 w 278"/>
                <a:gd name="T13" fmla="*/ 0 h 254"/>
                <a:gd name="T14" fmla="*/ 117 w 278"/>
                <a:gd name="T15" fmla="*/ 32 h 254"/>
                <a:gd name="T16" fmla="*/ 1 w 278"/>
                <a:gd name="T17" fmla="*/ 215 h 254"/>
                <a:gd name="T18" fmla="*/ 0 w 278"/>
                <a:gd name="T19" fmla="*/ 229 h 254"/>
                <a:gd name="T20" fmla="*/ 0 w 278"/>
                <a:gd name="T21" fmla="*/ 231 h 254"/>
                <a:gd name="T22" fmla="*/ 0 w 278"/>
                <a:gd name="T23" fmla="*/ 231 h 254"/>
                <a:gd name="T24" fmla="*/ 7 w 278"/>
                <a:gd name="T25" fmla="*/ 246 h 254"/>
                <a:gd name="T26" fmla="*/ 23 w 278"/>
                <a:gd name="T27" fmla="*/ 254 h 254"/>
                <a:gd name="T28" fmla="*/ 24 w 278"/>
                <a:gd name="T29" fmla="*/ 254 h 254"/>
                <a:gd name="T30" fmla="*/ 26 w 278"/>
                <a:gd name="T31" fmla="*/ 254 h 254"/>
                <a:gd name="T32" fmla="*/ 38 w 278"/>
                <a:gd name="T33" fmla="*/ 250 h 254"/>
                <a:gd name="T34" fmla="*/ 41 w 278"/>
                <a:gd name="T35" fmla="*/ 237 h 254"/>
                <a:gd name="T36" fmla="*/ 42 w 278"/>
                <a:gd name="T37" fmla="*/ 225 h 254"/>
                <a:gd name="T38" fmla="*/ 137 w 278"/>
                <a:gd name="T39" fmla="*/ 67 h 254"/>
                <a:gd name="T40" fmla="*/ 235 w 278"/>
                <a:gd name="T41" fmla="*/ 41 h 254"/>
                <a:gd name="T42" fmla="*/ 247 w 278"/>
                <a:gd name="T43" fmla="*/ 41 h 254"/>
                <a:gd name="T44" fmla="*/ 261 w 278"/>
                <a:gd name="T45" fmla="*/ 42 h 254"/>
                <a:gd name="T46" fmla="*/ 264 w 278"/>
                <a:gd name="T47" fmla="*/ 43 h 254"/>
                <a:gd name="T48" fmla="*/ 271 w 278"/>
                <a:gd name="T49" fmla="*/ 40 h 254"/>
                <a:gd name="T50" fmla="*/ 277 w 278"/>
                <a:gd name="T51" fmla="*/ 27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8" h="254">
                  <a:moveTo>
                    <a:pt x="277" y="27"/>
                  </a:moveTo>
                  <a:cubicBezTo>
                    <a:pt x="277" y="25"/>
                    <a:pt x="277" y="25"/>
                    <a:pt x="277" y="25"/>
                  </a:cubicBezTo>
                  <a:cubicBezTo>
                    <a:pt x="278" y="19"/>
                    <a:pt x="275" y="13"/>
                    <a:pt x="271" y="8"/>
                  </a:cubicBezTo>
                  <a:cubicBezTo>
                    <a:pt x="268" y="4"/>
                    <a:pt x="263" y="1"/>
                    <a:pt x="260" y="1"/>
                  </a:cubicBezTo>
                  <a:cubicBezTo>
                    <a:pt x="259" y="1"/>
                    <a:pt x="259" y="1"/>
                    <a:pt x="259" y="1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0"/>
                    <a:pt x="238" y="0"/>
                    <a:pt x="235" y="0"/>
                  </a:cubicBezTo>
                  <a:cubicBezTo>
                    <a:pt x="193" y="0"/>
                    <a:pt x="152" y="11"/>
                    <a:pt x="117" y="32"/>
                  </a:cubicBezTo>
                  <a:cubicBezTo>
                    <a:pt x="51" y="70"/>
                    <a:pt x="8" y="139"/>
                    <a:pt x="1" y="215"/>
                  </a:cubicBezTo>
                  <a:cubicBezTo>
                    <a:pt x="1" y="223"/>
                    <a:pt x="0" y="227"/>
                    <a:pt x="0" y="229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36"/>
                    <a:pt x="3" y="241"/>
                    <a:pt x="7" y="246"/>
                  </a:cubicBezTo>
                  <a:cubicBezTo>
                    <a:pt x="11" y="250"/>
                    <a:pt x="17" y="254"/>
                    <a:pt x="23" y="254"/>
                  </a:cubicBezTo>
                  <a:cubicBezTo>
                    <a:pt x="24" y="254"/>
                    <a:pt x="24" y="254"/>
                    <a:pt x="24" y="254"/>
                  </a:cubicBezTo>
                  <a:cubicBezTo>
                    <a:pt x="25" y="254"/>
                    <a:pt x="25" y="254"/>
                    <a:pt x="26" y="254"/>
                  </a:cubicBezTo>
                  <a:cubicBezTo>
                    <a:pt x="31" y="254"/>
                    <a:pt x="35" y="253"/>
                    <a:pt x="38" y="250"/>
                  </a:cubicBezTo>
                  <a:cubicBezTo>
                    <a:pt x="41" y="247"/>
                    <a:pt x="42" y="243"/>
                    <a:pt x="41" y="237"/>
                  </a:cubicBezTo>
                  <a:cubicBezTo>
                    <a:pt x="42" y="225"/>
                    <a:pt x="42" y="225"/>
                    <a:pt x="42" y="225"/>
                  </a:cubicBezTo>
                  <a:cubicBezTo>
                    <a:pt x="45" y="159"/>
                    <a:pt x="81" y="100"/>
                    <a:pt x="137" y="67"/>
                  </a:cubicBezTo>
                  <a:cubicBezTo>
                    <a:pt x="167" y="50"/>
                    <a:pt x="201" y="41"/>
                    <a:pt x="235" y="41"/>
                  </a:cubicBezTo>
                  <a:cubicBezTo>
                    <a:pt x="239" y="41"/>
                    <a:pt x="243" y="41"/>
                    <a:pt x="247" y="4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2" y="42"/>
                    <a:pt x="263" y="43"/>
                    <a:pt x="264" y="43"/>
                  </a:cubicBezTo>
                  <a:cubicBezTo>
                    <a:pt x="267" y="43"/>
                    <a:pt x="269" y="42"/>
                    <a:pt x="271" y="40"/>
                  </a:cubicBezTo>
                  <a:cubicBezTo>
                    <a:pt x="275" y="37"/>
                    <a:pt x="277" y="32"/>
                    <a:pt x="277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6" tIns="45718" rIns="91436" bIns="45718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  <p:sp>
          <p:nvSpPr>
            <p:cNvPr id="84" name="Freeform 76">
              <a:extLst>
                <a:ext uri="{FF2B5EF4-FFF2-40B4-BE49-F238E27FC236}">
                  <a16:creationId xmlns:a16="http://schemas.microsoft.com/office/drawing/2014/main" id="{9AEF6BF7-3F9A-4D48-BD95-E43EF89F7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59675" y="6386554"/>
              <a:ext cx="2581275" cy="2379662"/>
            </a:xfrm>
            <a:custGeom>
              <a:avLst/>
              <a:gdLst>
                <a:gd name="T0" fmla="*/ 684 w 686"/>
                <a:gd name="T1" fmla="*/ 99 h 632"/>
                <a:gd name="T2" fmla="*/ 671 w 686"/>
                <a:gd name="T3" fmla="*/ 54 h 632"/>
                <a:gd name="T4" fmla="*/ 631 w 686"/>
                <a:gd name="T5" fmla="*/ 0 h 632"/>
                <a:gd name="T6" fmla="*/ 488 w 686"/>
                <a:gd name="T7" fmla="*/ 195 h 632"/>
                <a:gd name="T8" fmla="*/ 504 w 686"/>
                <a:gd name="T9" fmla="*/ 204 h 632"/>
                <a:gd name="T10" fmla="*/ 504 w 686"/>
                <a:gd name="T11" fmla="*/ 204 h 632"/>
                <a:gd name="T12" fmla="*/ 405 w 686"/>
                <a:gd name="T13" fmla="*/ 383 h 632"/>
                <a:gd name="T14" fmla="*/ 216 w 686"/>
                <a:gd name="T15" fmla="*/ 463 h 632"/>
                <a:gd name="T16" fmla="*/ 210 w 686"/>
                <a:gd name="T17" fmla="*/ 446 h 632"/>
                <a:gd name="T18" fmla="*/ 0 w 686"/>
                <a:gd name="T19" fmla="*/ 566 h 632"/>
                <a:gd name="T20" fmla="*/ 49 w 686"/>
                <a:gd name="T21" fmla="*/ 612 h 632"/>
                <a:gd name="T22" fmla="*/ 96 w 686"/>
                <a:gd name="T23" fmla="*/ 630 h 632"/>
                <a:gd name="T24" fmla="*/ 107 w 686"/>
                <a:gd name="T25" fmla="*/ 631 h 632"/>
                <a:gd name="T26" fmla="*/ 154 w 686"/>
                <a:gd name="T27" fmla="*/ 625 h 632"/>
                <a:gd name="T28" fmla="*/ 454 w 686"/>
                <a:gd name="T29" fmla="*/ 438 h 632"/>
                <a:gd name="T30" fmla="*/ 681 w 686"/>
                <a:gd name="T31" fmla="*/ 140 h 632"/>
                <a:gd name="T32" fmla="*/ 681 w 686"/>
                <a:gd name="T33" fmla="*/ 139 h 632"/>
                <a:gd name="T34" fmla="*/ 684 w 686"/>
                <a:gd name="T35" fmla="*/ 99 h 632"/>
                <a:gd name="T36" fmla="*/ 523 w 686"/>
                <a:gd name="T37" fmla="*/ 274 h 632"/>
                <a:gd name="T38" fmla="*/ 419 w 686"/>
                <a:gd name="T39" fmla="*/ 398 h 632"/>
                <a:gd name="T40" fmla="*/ 240 w 686"/>
                <a:gd name="T41" fmla="*/ 501 h 632"/>
                <a:gd name="T42" fmla="*/ 227 w 686"/>
                <a:gd name="T43" fmla="*/ 502 h 632"/>
                <a:gd name="T44" fmla="*/ 224 w 686"/>
                <a:gd name="T45" fmla="*/ 501 h 632"/>
                <a:gd name="T46" fmla="*/ 221 w 686"/>
                <a:gd name="T47" fmla="*/ 478 h 632"/>
                <a:gd name="T48" fmla="*/ 221 w 686"/>
                <a:gd name="T49" fmla="*/ 478 h 632"/>
                <a:gd name="T50" fmla="*/ 247 w 686"/>
                <a:gd name="T51" fmla="*/ 485 h 632"/>
                <a:gd name="T52" fmla="*/ 259 w 686"/>
                <a:gd name="T53" fmla="*/ 484 h 632"/>
                <a:gd name="T54" fmla="*/ 415 w 686"/>
                <a:gd name="T55" fmla="*/ 394 h 632"/>
                <a:gd name="T56" fmla="*/ 506 w 686"/>
                <a:gd name="T57" fmla="*/ 286 h 632"/>
                <a:gd name="T58" fmla="*/ 520 w 686"/>
                <a:gd name="T59" fmla="*/ 210 h 632"/>
                <a:gd name="T60" fmla="*/ 543 w 686"/>
                <a:gd name="T61" fmla="*/ 216 h 632"/>
                <a:gd name="T62" fmla="*/ 523 w 686"/>
                <a:gd name="T63" fmla="*/ 274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6" h="632">
                  <a:moveTo>
                    <a:pt x="684" y="99"/>
                  </a:moveTo>
                  <a:cubicBezTo>
                    <a:pt x="682" y="84"/>
                    <a:pt x="678" y="69"/>
                    <a:pt x="671" y="54"/>
                  </a:cubicBezTo>
                  <a:cubicBezTo>
                    <a:pt x="662" y="34"/>
                    <a:pt x="649" y="16"/>
                    <a:pt x="631" y="0"/>
                  </a:cubicBezTo>
                  <a:cubicBezTo>
                    <a:pt x="488" y="195"/>
                    <a:pt x="488" y="195"/>
                    <a:pt x="488" y="195"/>
                  </a:cubicBezTo>
                  <a:cubicBezTo>
                    <a:pt x="493" y="198"/>
                    <a:pt x="499" y="201"/>
                    <a:pt x="504" y="204"/>
                  </a:cubicBezTo>
                  <a:cubicBezTo>
                    <a:pt x="504" y="204"/>
                    <a:pt x="504" y="204"/>
                    <a:pt x="504" y="204"/>
                  </a:cubicBezTo>
                  <a:cubicBezTo>
                    <a:pt x="529" y="232"/>
                    <a:pt x="485" y="312"/>
                    <a:pt x="405" y="383"/>
                  </a:cubicBezTo>
                  <a:cubicBezTo>
                    <a:pt x="326" y="454"/>
                    <a:pt x="242" y="489"/>
                    <a:pt x="216" y="463"/>
                  </a:cubicBezTo>
                  <a:cubicBezTo>
                    <a:pt x="215" y="457"/>
                    <a:pt x="213" y="451"/>
                    <a:pt x="210" y="446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14" y="585"/>
                    <a:pt x="31" y="601"/>
                    <a:pt x="49" y="612"/>
                  </a:cubicBezTo>
                  <a:cubicBezTo>
                    <a:pt x="64" y="621"/>
                    <a:pt x="80" y="627"/>
                    <a:pt x="96" y="630"/>
                  </a:cubicBezTo>
                  <a:cubicBezTo>
                    <a:pt x="99" y="630"/>
                    <a:pt x="103" y="631"/>
                    <a:pt x="107" y="631"/>
                  </a:cubicBezTo>
                  <a:cubicBezTo>
                    <a:pt x="123" y="632"/>
                    <a:pt x="139" y="631"/>
                    <a:pt x="154" y="625"/>
                  </a:cubicBezTo>
                  <a:cubicBezTo>
                    <a:pt x="230" y="605"/>
                    <a:pt x="343" y="537"/>
                    <a:pt x="454" y="438"/>
                  </a:cubicBezTo>
                  <a:cubicBezTo>
                    <a:pt x="576" y="329"/>
                    <a:pt x="661" y="212"/>
                    <a:pt x="681" y="140"/>
                  </a:cubicBezTo>
                  <a:cubicBezTo>
                    <a:pt x="681" y="139"/>
                    <a:pt x="681" y="139"/>
                    <a:pt x="681" y="139"/>
                  </a:cubicBezTo>
                  <a:cubicBezTo>
                    <a:pt x="685" y="124"/>
                    <a:pt x="686" y="110"/>
                    <a:pt x="684" y="99"/>
                  </a:cubicBezTo>
                  <a:close/>
                  <a:moveTo>
                    <a:pt x="523" y="274"/>
                  </a:moveTo>
                  <a:cubicBezTo>
                    <a:pt x="501" y="314"/>
                    <a:pt x="464" y="358"/>
                    <a:pt x="419" y="398"/>
                  </a:cubicBezTo>
                  <a:cubicBezTo>
                    <a:pt x="356" y="454"/>
                    <a:pt x="288" y="494"/>
                    <a:pt x="240" y="501"/>
                  </a:cubicBezTo>
                  <a:cubicBezTo>
                    <a:pt x="236" y="501"/>
                    <a:pt x="231" y="502"/>
                    <a:pt x="227" y="502"/>
                  </a:cubicBezTo>
                  <a:cubicBezTo>
                    <a:pt x="226" y="502"/>
                    <a:pt x="225" y="501"/>
                    <a:pt x="224" y="501"/>
                  </a:cubicBezTo>
                  <a:cubicBezTo>
                    <a:pt x="224" y="494"/>
                    <a:pt x="222" y="486"/>
                    <a:pt x="221" y="478"/>
                  </a:cubicBezTo>
                  <a:cubicBezTo>
                    <a:pt x="221" y="478"/>
                    <a:pt x="221" y="478"/>
                    <a:pt x="221" y="478"/>
                  </a:cubicBezTo>
                  <a:cubicBezTo>
                    <a:pt x="228" y="482"/>
                    <a:pt x="236" y="485"/>
                    <a:pt x="247" y="485"/>
                  </a:cubicBezTo>
                  <a:cubicBezTo>
                    <a:pt x="250" y="485"/>
                    <a:pt x="255" y="484"/>
                    <a:pt x="259" y="484"/>
                  </a:cubicBezTo>
                  <a:cubicBezTo>
                    <a:pt x="300" y="478"/>
                    <a:pt x="360" y="443"/>
                    <a:pt x="415" y="394"/>
                  </a:cubicBezTo>
                  <a:cubicBezTo>
                    <a:pt x="454" y="359"/>
                    <a:pt x="486" y="321"/>
                    <a:pt x="506" y="286"/>
                  </a:cubicBezTo>
                  <a:cubicBezTo>
                    <a:pt x="523" y="254"/>
                    <a:pt x="528" y="227"/>
                    <a:pt x="520" y="210"/>
                  </a:cubicBezTo>
                  <a:cubicBezTo>
                    <a:pt x="528" y="213"/>
                    <a:pt x="536" y="215"/>
                    <a:pt x="543" y="216"/>
                  </a:cubicBezTo>
                  <a:cubicBezTo>
                    <a:pt x="542" y="232"/>
                    <a:pt x="535" y="252"/>
                    <a:pt x="523" y="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6" tIns="45718" rIns="91436" bIns="45718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1106268" y="3114990"/>
            <a:ext cx="8480864" cy="671413"/>
            <a:chOff x="1106268" y="3426077"/>
            <a:chExt cx="8480864" cy="738553"/>
          </a:xfrm>
        </p:grpSpPr>
        <p:sp>
          <p:nvSpPr>
            <p:cNvPr id="75" name="모서리가 둥근 직사각형 15">
              <a:extLst>
                <a:ext uri="{FF2B5EF4-FFF2-40B4-BE49-F238E27FC236}">
                  <a16:creationId xmlns:a16="http://schemas.microsoft.com/office/drawing/2014/main" id="{5ECAF0FA-3E96-458A-A500-7B198BF1D886}"/>
                </a:ext>
              </a:extLst>
            </p:cNvPr>
            <p:cNvSpPr/>
            <p:nvPr/>
          </p:nvSpPr>
          <p:spPr>
            <a:xfrm>
              <a:off x="1106268" y="3491326"/>
              <a:ext cx="8480864" cy="608055"/>
            </a:xfrm>
            <a:prstGeom prst="rect">
              <a:avLst/>
            </a:prstGeom>
            <a:noFill/>
          </p:spPr>
          <p:txBody>
            <a:bodyPr wrap="square" anchor="ctr">
              <a:noAutofit/>
            </a:bodyPr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 latinLnBrk="0"/>
              <a:r>
                <a:rPr lang="ko-KR" altLang="en-US" sz="3200" b="1" spc="-300" dirty="0">
                  <a:gradFill>
                    <a:gsLst>
                      <a:gs pos="18333">
                        <a:prstClr val="black">
                          <a:lumMod val="75000"/>
                          <a:lumOff val="25000"/>
                        </a:prstClr>
                      </a:gs>
                      <a:gs pos="31000">
                        <a:prstClr val="black">
                          <a:lumMod val="75000"/>
                          <a:lumOff val="25000"/>
                        </a:prstClr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누군가에게 말할 수 없을 만큼 괴롭고 힘이 드나요</a:t>
              </a:r>
              <a:r>
                <a:rPr lang="en-US" altLang="ko-KR" sz="3200" b="1" spc="-300" dirty="0">
                  <a:gradFill>
                    <a:gsLst>
                      <a:gs pos="18333">
                        <a:prstClr val="black">
                          <a:lumMod val="75000"/>
                          <a:lumOff val="25000"/>
                        </a:prstClr>
                      </a:gs>
                      <a:gs pos="31000">
                        <a:prstClr val="black">
                          <a:lumMod val="75000"/>
                          <a:lumOff val="25000"/>
                        </a:prstClr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  <a:endParaRPr lang="en-US" sz="3200" b="1" spc="-300" dirty="0">
                <a:latin typeface="맑은 고딕" panose="020B0503020000020004" pitchFamily="50" charset="-127"/>
                <a:ea typeface="맑은 고딕" panose="020B0503020000020004" pitchFamily="50" charset="-127"/>
                <a:cs typeface="KoPubWorld돋움체_Pro Light" pitchFamily="50" charset="-127"/>
              </a:endParaRPr>
            </a:p>
          </p:txBody>
        </p:sp>
        <p:grpSp>
          <p:nvGrpSpPr>
            <p:cNvPr id="5" name="그룹 4"/>
            <p:cNvGrpSpPr/>
            <p:nvPr/>
          </p:nvGrpSpPr>
          <p:grpSpPr>
            <a:xfrm>
              <a:off x="1248698" y="3426077"/>
              <a:ext cx="8196004" cy="738553"/>
              <a:chOff x="1444860" y="3426077"/>
              <a:chExt cx="7947864" cy="738553"/>
            </a:xfrm>
          </p:grpSpPr>
          <p:cxnSp>
            <p:nvCxnSpPr>
              <p:cNvPr id="3" name="직선 화살표 연결선 2"/>
              <p:cNvCxnSpPr/>
              <p:nvPr/>
            </p:nvCxnSpPr>
            <p:spPr>
              <a:xfrm>
                <a:off x="1444860" y="3426077"/>
                <a:ext cx="7947864" cy="0"/>
              </a:xfrm>
              <a:prstGeom prst="straightConnector1">
                <a:avLst/>
              </a:prstGeom>
              <a:solidFill>
                <a:srgbClr val="9B85B5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5" name="직선 화살표 연결선 84"/>
              <p:cNvCxnSpPr/>
              <p:nvPr/>
            </p:nvCxnSpPr>
            <p:spPr>
              <a:xfrm>
                <a:off x="1444860" y="4164630"/>
                <a:ext cx="7947864" cy="0"/>
              </a:xfrm>
              <a:prstGeom prst="straightConnector1">
                <a:avLst/>
              </a:prstGeom>
              <a:solidFill>
                <a:srgbClr val="9B85B5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898" y="3551684"/>
            <a:ext cx="2426602" cy="343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668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5766701" y="3136385"/>
            <a:ext cx="4792132" cy="347300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9699063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7985</TotalTime>
  <Words>1052</Words>
  <Application>Microsoft Office PowerPoint</Application>
  <PresentationFormat>사용자 지정</PresentationFormat>
  <Paragraphs>172</Paragraphs>
  <Slides>15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15</vt:i4>
      </vt:variant>
    </vt:vector>
  </HeadingPairs>
  <TitlesOfParts>
    <vt:vector size="25" baseType="lpstr">
      <vt:lpstr>KoPubDotum Medium Regular</vt:lpstr>
      <vt:lpstr>KoPubWorld돋움체 Bold</vt:lpstr>
      <vt:lpstr>KoPubWorld돋움체_Pro Light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480</cp:revision>
  <cp:lastPrinted>2020-01-14T01:07:15Z</cp:lastPrinted>
  <dcterms:created xsi:type="dcterms:W3CDTF">2018-08-25T03:54:47Z</dcterms:created>
  <dcterms:modified xsi:type="dcterms:W3CDTF">2023-02-26T20:40:06Z</dcterms:modified>
</cp:coreProperties>
</file>