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slideLayouts/slideLayout18.xml" ContentType="application/vnd.openxmlformats-officedocument.presentationml.slideLayout+xml"/>
  <Override PartName="/ppt/theme/theme5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53" r:id="rId2"/>
    <p:sldMasterId id="2147483651" r:id="rId3"/>
    <p:sldMasterId id="2147483656" r:id="rId4"/>
    <p:sldMasterId id="2147483658" r:id="rId5"/>
    <p:sldMasterId id="2147483674" r:id="rId6"/>
  </p:sldMasterIdLst>
  <p:notesMasterIdLst>
    <p:notesMasterId r:id="rId25"/>
  </p:notesMasterIdLst>
  <p:handoutMasterIdLst>
    <p:handoutMasterId r:id="rId26"/>
  </p:handoutMasterIdLst>
  <p:sldIdLst>
    <p:sldId id="425" r:id="rId7"/>
    <p:sldId id="429" r:id="rId8"/>
    <p:sldId id="421" r:id="rId9"/>
    <p:sldId id="438" r:id="rId10"/>
    <p:sldId id="446" r:id="rId11"/>
    <p:sldId id="447" r:id="rId12"/>
    <p:sldId id="448" r:id="rId13"/>
    <p:sldId id="449" r:id="rId14"/>
    <p:sldId id="450" r:id="rId15"/>
    <p:sldId id="451" r:id="rId16"/>
    <p:sldId id="452" r:id="rId17"/>
    <p:sldId id="453" r:id="rId18"/>
    <p:sldId id="454" r:id="rId19"/>
    <p:sldId id="455" r:id="rId20"/>
    <p:sldId id="456" r:id="rId21"/>
    <p:sldId id="457" r:id="rId22"/>
    <p:sldId id="458" r:id="rId23"/>
    <p:sldId id="437" r:id="rId24"/>
  </p:sldIdLst>
  <p:sldSz cx="10693400" cy="7561263"/>
  <p:notesSz cx="6807200" cy="9939338"/>
  <p:defaultTextStyle>
    <a:defPPr>
      <a:defRPr lang="ko-KR"/>
    </a:defPPr>
    <a:lvl1pPr marL="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>
          <p15:clr>
            <a:srgbClr val="A4A3A4"/>
          </p15:clr>
        </p15:guide>
        <p15:guide id="2" pos="3368">
          <p15:clr>
            <a:srgbClr val="A4A3A4"/>
          </p15:clr>
        </p15:guide>
        <p15:guide id="3" pos="6452" userDrawn="1">
          <p15:clr>
            <a:srgbClr val="A4A3A4"/>
          </p15:clr>
        </p15:guide>
        <p15:guide id="4" pos="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 " initials="" lastIdx="2" clrIdx="0">
    <p:extLst>
      <p:ext uri="{19B8F6BF-5375-455C-9EA6-DF929625EA0E}">
        <p15:presenceInfo xmlns:p15="http://schemas.microsoft.com/office/powerpoint/2012/main" userId=" " providerId="None"/>
      </p:ext>
    </p:extLst>
  </p:cmAuthor>
  <p:cmAuthor id="2" name="박 종수" initials="박종" lastIdx="2" clrIdx="1">
    <p:extLst>
      <p:ext uri="{19B8F6BF-5375-455C-9EA6-DF929625EA0E}">
        <p15:presenceInfo xmlns:p15="http://schemas.microsoft.com/office/powerpoint/2012/main" userId="8a33c63b1b60776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69B3"/>
    <a:srgbClr val="EE6000"/>
    <a:srgbClr val="9B85B5"/>
    <a:srgbClr val="ECF3F8"/>
    <a:srgbClr val="5CAA09"/>
    <a:srgbClr val="0099CC"/>
    <a:srgbClr val="404040"/>
    <a:srgbClr val="7F7F7F"/>
    <a:srgbClr val="B0A0C4"/>
    <a:srgbClr val="A592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505E3EF-67EA-436B-97B2-0124C06EBD24}" styleName="보통 스타일 4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84" autoAdjust="0"/>
    <p:restoredTop sz="83958" autoAdjust="0"/>
  </p:normalViewPr>
  <p:slideViewPr>
    <p:cSldViewPr>
      <p:cViewPr varScale="1">
        <p:scale>
          <a:sx n="87" d="100"/>
          <a:sy n="87" d="100"/>
        </p:scale>
        <p:origin x="2070" y="90"/>
      </p:cViewPr>
      <p:guideLst>
        <p:guide orient="horz" pos="2381"/>
        <p:guide pos="3368"/>
        <p:guide pos="6452"/>
        <p:guide pos="284"/>
      </p:guideLst>
    </p:cSldViewPr>
  </p:slideViewPr>
  <p:outlineViewPr>
    <p:cViewPr>
      <p:scale>
        <a:sx n="33" d="100"/>
        <a:sy n="33" d="100"/>
      </p:scale>
      <p:origin x="0" y="-2189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howGuides="1">
      <p:cViewPr varScale="1">
        <p:scale>
          <a:sx n="113" d="100"/>
          <a:sy n="113" d="100"/>
        </p:scale>
        <p:origin x="428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6" cy="498693"/>
          </a:xfrm>
          <a:prstGeom prst="rect">
            <a:avLst/>
          </a:prstGeom>
        </p:spPr>
        <p:txBody>
          <a:bodyPr vert="horz" lIns="92236" tIns="46118" rIns="92236" bIns="46118" rtlCol="0"/>
          <a:lstStyle>
            <a:lvl1pPr algn="l">
              <a:defRPr sz="1200"/>
            </a:lvl1pPr>
          </a:lstStyle>
          <a:p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5839" y="0"/>
            <a:ext cx="2949786" cy="498693"/>
          </a:xfrm>
          <a:prstGeom prst="rect">
            <a:avLst/>
          </a:prstGeom>
        </p:spPr>
        <p:txBody>
          <a:bodyPr vert="horz" lIns="92236" tIns="46118" rIns="92236" bIns="46118" rtlCol="0"/>
          <a:lstStyle>
            <a:lvl1pPr algn="r">
              <a:defRPr sz="1200"/>
            </a:lvl1pPr>
          </a:lstStyle>
          <a:p>
            <a:fld id="{C0A65474-27D2-4075-AA73-A4175FBC0988}" type="datetimeFigureOut">
              <a:rPr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2023-02-27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648"/>
            <a:ext cx="2949786" cy="498691"/>
          </a:xfrm>
          <a:prstGeom prst="rect">
            <a:avLst/>
          </a:prstGeom>
        </p:spPr>
        <p:txBody>
          <a:bodyPr vert="horz" lIns="92236" tIns="46118" rIns="92236" bIns="46118" rtlCol="0" anchor="b"/>
          <a:lstStyle>
            <a:lvl1pPr algn="l">
              <a:defRPr sz="1200"/>
            </a:lvl1pPr>
          </a:lstStyle>
          <a:p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5839" y="9440648"/>
            <a:ext cx="2949786" cy="498691"/>
          </a:xfrm>
          <a:prstGeom prst="rect">
            <a:avLst/>
          </a:prstGeom>
        </p:spPr>
        <p:txBody>
          <a:bodyPr vert="horz" lIns="92236" tIns="46118" rIns="92236" bIns="46118" rtlCol="0" anchor="b"/>
          <a:lstStyle>
            <a:lvl1pPr algn="r">
              <a:defRPr sz="1200"/>
            </a:lvl1pPr>
          </a:lstStyle>
          <a:p>
            <a:fld id="{115504A7-3036-46FB-961F-0ACA1C6CCEA4}" type="slidenum">
              <a:rPr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‹#›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80624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505A8C-A65A-4570-8A9B-144C9BE57456}" type="datetimeFigureOut">
              <a:rPr lang="ko-KR" altLang="en-US" smtClean="0"/>
              <a:t>2023-02-27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031875" y="1243013"/>
            <a:ext cx="47434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5125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5DAF76-D7CC-491E-9416-03420905295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16806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이번 시간에는 </a:t>
            </a:r>
            <a:r>
              <a:rPr lang="ko-KR" altLang="en-US" dirty="0" err="1"/>
              <a:t>자기존중감에</a:t>
            </a:r>
            <a:r>
              <a:rPr lang="ko-KR" altLang="en-US" dirty="0"/>
              <a:t> 대해 알아보겠습니다</a:t>
            </a:r>
            <a:r>
              <a:rPr lang="en-US" altLang="ko-KR" dirty="0"/>
              <a:t>. </a:t>
            </a:r>
            <a:r>
              <a:rPr lang="ko-KR" altLang="en-US" dirty="0" err="1"/>
              <a:t>자기존중감이란</a:t>
            </a:r>
            <a:r>
              <a:rPr lang="ko-KR" altLang="en-US" dirty="0"/>
              <a:t> 용어를 들어본 적이 있나요</a:t>
            </a:r>
            <a:r>
              <a:rPr lang="en-US" altLang="ko-KR" dirty="0"/>
              <a:t>?</a:t>
            </a:r>
            <a:r>
              <a:rPr lang="en-US" altLang="ko-KR" baseline="0" dirty="0"/>
              <a:t> </a:t>
            </a:r>
            <a:r>
              <a:rPr lang="ko-KR" altLang="en-US" baseline="0" dirty="0" err="1"/>
              <a:t>자기존중감은</a:t>
            </a:r>
            <a:r>
              <a:rPr lang="ko-KR" altLang="en-US" baseline="0" dirty="0"/>
              <a:t> 어떻게 얻을 수 </a:t>
            </a:r>
            <a:r>
              <a:rPr lang="ko-KR" altLang="en-US" baseline="0" dirty="0" err="1"/>
              <a:t>았는지</a:t>
            </a:r>
            <a:r>
              <a:rPr lang="ko-KR" altLang="en-US" baseline="0" dirty="0"/>
              <a:t> 공부해가면서 알아보기로 하겠습니다</a:t>
            </a:r>
            <a:r>
              <a:rPr lang="en-US" altLang="ko-KR" baseline="0" dirty="0"/>
              <a:t>. </a:t>
            </a: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학교폭력에 노출되기 쉬운 학생들에게 </a:t>
            </a:r>
            <a:r>
              <a:rPr lang="ko-KR" alt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자기존중감의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형성은 중요합니다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자신이 쓸모 있다는 인식은 반복적이고 지속적인 일상 속 사소한 경험과 작은 실천에서 비롯됩니다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특히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타인과 경쟁하거나 비교하는 심리에서 벗어나 오롯이 “나”의 성장에 집중하는 시간을 통해 서서히 형성됩니다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79011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이번 수업은 총 </a:t>
            </a:r>
            <a:r>
              <a:rPr lang="en-US" altLang="ko-KR" dirty="0"/>
              <a:t>3</a:t>
            </a:r>
            <a:r>
              <a:rPr lang="ko-KR" altLang="en-US" dirty="0"/>
              <a:t>가지의 활동으로 구성되어 있고</a:t>
            </a:r>
            <a:r>
              <a:rPr lang="en-US" altLang="ko-KR" dirty="0"/>
              <a:t>, </a:t>
            </a:r>
            <a:r>
              <a:rPr lang="ko-KR" altLang="en-US" dirty="0"/>
              <a:t>활동에 따른 목표는 이렇습니다</a:t>
            </a:r>
            <a:r>
              <a:rPr lang="en-US" altLang="ko-KR" dirty="0"/>
              <a:t>. </a:t>
            </a:r>
            <a:r>
              <a:rPr lang="ko-KR" altLang="en-US" dirty="0"/>
              <a:t>활동 목표가 무엇인지 </a:t>
            </a:r>
            <a:r>
              <a:rPr lang="ko-KR" altLang="en-US" dirty="0" err="1"/>
              <a:t>소리내어</a:t>
            </a:r>
            <a:r>
              <a:rPr lang="ko-KR" altLang="en-US" dirty="0"/>
              <a:t> 읽어 봅시다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47957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200" spc="-80" dirty="0">
              <a:gradFill>
                <a:gsLst>
                  <a:gs pos="18333">
                    <a:schemeClr val="tx1">
                      <a:lumMod val="75000"/>
                      <a:lumOff val="25000"/>
                    </a:schemeClr>
                  </a:gs>
                  <a:gs pos="31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200" spc="-80" dirty="0">
                <a:gradFill>
                  <a:gsLst>
                    <a:gs pos="18333">
                      <a:schemeClr val="tx1">
                        <a:lumMod val="75000"/>
                        <a:lumOff val="25000"/>
                      </a:schemeClr>
                    </a:gs>
                    <a:gs pos="31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우리는 성공을 멀리서 찾습니다</a:t>
            </a:r>
            <a:r>
              <a:rPr lang="en-US" altLang="ko-KR" sz="1200" spc="-80" dirty="0">
                <a:gradFill>
                  <a:gsLst>
                    <a:gs pos="18333">
                      <a:schemeClr val="tx1">
                        <a:lumMod val="75000"/>
                        <a:lumOff val="25000"/>
                      </a:schemeClr>
                    </a:gs>
                    <a:gs pos="31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spc="-80" dirty="0">
                <a:gradFill>
                  <a:gsLst>
                    <a:gs pos="18333">
                      <a:schemeClr val="tx1">
                        <a:lumMod val="75000"/>
                        <a:lumOff val="25000"/>
                      </a:schemeClr>
                    </a:gs>
                    <a:gs pos="31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그러나 여러분들은 매일매일 성공하며 살아가고 있어요 가까이에 있는 작은 성공들이 차곡차곡 쌓여서 나를 성장시키고 있는데 어떤 것들이 있는지 찾아볼까요</a:t>
            </a:r>
            <a:r>
              <a:rPr lang="en-US" altLang="ko-KR" sz="1200" spc="-80" dirty="0">
                <a:gradFill>
                  <a:gsLst>
                    <a:gs pos="18333">
                      <a:schemeClr val="tx1">
                        <a:lumMod val="75000"/>
                        <a:lumOff val="25000"/>
                      </a:schemeClr>
                    </a:gs>
                    <a:gs pos="31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  <a:endParaRPr lang="ko-KR" altLang="en-US" sz="1200" spc="-80" dirty="0">
              <a:gradFill>
                <a:gsLst>
                  <a:gs pos="18333">
                    <a:schemeClr val="tx1">
                      <a:lumMod val="75000"/>
                      <a:lumOff val="25000"/>
                    </a:schemeClr>
                  </a:gs>
                  <a:gs pos="31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91796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앞에서 작은 성공에 대해 이야기를 나눠봤습니다</a:t>
            </a:r>
            <a:r>
              <a:rPr lang="en-US" altLang="ko-KR" dirty="0"/>
              <a:t>. </a:t>
            </a:r>
            <a:r>
              <a:rPr lang="ko-KR" altLang="en-US" dirty="0"/>
              <a:t>성공은 무엇일까요</a:t>
            </a:r>
            <a:r>
              <a:rPr lang="en-US" altLang="ko-KR" dirty="0"/>
              <a:t>? </a:t>
            </a:r>
            <a:r>
              <a:rPr lang="ko-KR" altLang="en-US" dirty="0"/>
              <a:t>성공의 사전적 의미는 목적이나 뜻을 이루는 것입니다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상공의 개념을 생각하면서</a:t>
            </a:r>
            <a:r>
              <a:rPr lang="en-US" altLang="ko-KR" dirty="0"/>
              <a:t>, </a:t>
            </a:r>
            <a:r>
              <a:rPr lang="ko-KR" altLang="en-US" dirty="0"/>
              <a:t>나의 작은 성공은 어떤 것이 있을지 구체적으로 알아봅시다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12610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여기 있는 것들이 아주 사소한 것 같지요</a:t>
            </a:r>
            <a:r>
              <a:rPr lang="en-US" altLang="ko-KR" dirty="0"/>
              <a:t>? </a:t>
            </a:r>
            <a:r>
              <a:rPr lang="ko-KR" altLang="en-US" dirty="0"/>
              <a:t>바로 그겁니다</a:t>
            </a:r>
            <a:r>
              <a:rPr lang="en-US" altLang="ko-KR" dirty="0"/>
              <a:t>. </a:t>
            </a:r>
            <a:r>
              <a:rPr lang="ko-KR" altLang="en-US" dirty="0"/>
              <a:t>사소한 성공은 쌓이고 쌓여 큰 성공을 가져옵니다</a:t>
            </a:r>
            <a:r>
              <a:rPr lang="en-US" altLang="ko-KR" dirty="0"/>
              <a:t>. </a:t>
            </a:r>
            <a:r>
              <a:rPr lang="ko-KR" altLang="en-US" dirty="0"/>
              <a:t>따라서 이렇게 작은 성공을 소홀히 하면 안됩니다</a:t>
            </a:r>
            <a:r>
              <a:rPr lang="en-US" altLang="ko-KR" dirty="0"/>
              <a:t>.</a:t>
            </a:r>
            <a:r>
              <a:rPr lang="en-US" altLang="ko-KR" baseline="0" dirty="0"/>
              <a:t> </a:t>
            </a:r>
            <a:r>
              <a:rPr lang="ko-KR" altLang="en-US" baseline="0" dirty="0"/>
              <a:t>그런데 어떻게 해서 성공할 수 있었을까요</a:t>
            </a:r>
            <a:r>
              <a:rPr lang="en-US" altLang="ko-KR" baseline="0" dirty="0"/>
              <a:t>?  </a:t>
            </a:r>
            <a:r>
              <a:rPr lang="ko-KR" altLang="en-US" baseline="0" dirty="0"/>
              <a:t>어떤 비법이 있었을지 생각을 말해보면 좋겠습니다</a:t>
            </a:r>
            <a:r>
              <a:rPr lang="en-US" altLang="ko-KR" baseline="0" dirty="0"/>
              <a:t>. </a:t>
            </a:r>
            <a:r>
              <a:rPr lang="ko-KR" altLang="en-US" baseline="0" dirty="0"/>
              <a:t>발표해 볼까요</a:t>
            </a:r>
            <a:r>
              <a:rPr lang="en-US" altLang="ko-KR" baseline="0" dirty="0"/>
              <a:t>?</a:t>
            </a:r>
          </a:p>
          <a:p>
            <a:r>
              <a:rPr lang="ko-KR" altLang="en-US" dirty="0"/>
              <a:t>어떤 사소한 성공이 생각나는지 학습지</a:t>
            </a:r>
            <a:r>
              <a:rPr lang="en-US" altLang="ko-KR" dirty="0"/>
              <a:t>-</a:t>
            </a:r>
            <a:r>
              <a:rPr lang="ko-KR" altLang="en-US" dirty="0"/>
              <a:t>성공계단 오르기에 적어볼까요</a:t>
            </a:r>
            <a:r>
              <a:rPr lang="en-US" altLang="ko-KR" dirty="0"/>
              <a:t>?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88250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err="1"/>
              <a:t>성공계단오르기</a:t>
            </a:r>
            <a:r>
              <a:rPr lang="ko-KR" altLang="en-US" baseline="0" dirty="0"/>
              <a:t> 활동에서는</a:t>
            </a:r>
            <a:r>
              <a:rPr lang="ko-KR" altLang="en-US" dirty="0"/>
              <a:t> 내가 성공한 무수한 작은 일을 잘 찾아내야 합니다</a:t>
            </a:r>
            <a:r>
              <a:rPr lang="en-US" altLang="ko-KR" dirty="0"/>
              <a:t>. </a:t>
            </a:r>
            <a:r>
              <a:rPr lang="ko-KR" altLang="en-US" dirty="0"/>
              <a:t>작은 일을 성공한다는 것은</a:t>
            </a:r>
            <a:r>
              <a:rPr lang="ko-KR" altLang="en-US" baseline="0" dirty="0"/>
              <a:t> 다른 일도 성공할 수 있다는 뜻입니다</a:t>
            </a:r>
            <a:r>
              <a:rPr lang="en-US" altLang="ko-KR" baseline="0" dirty="0"/>
              <a:t>. </a:t>
            </a:r>
            <a:r>
              <a:rPr lang="ko-KR" altLang="en-US" baseline="0" dirty="0"/>
              <a:t>앞으로 성공하고 싶은 작은 일도 아마 있을 거라고 생각해요</a:t>
            </a:r>
            <a:r>
              <a:rPr lang="en-US" altLang="ko-KR" baseline="0" dirty="0"/>
              <a:t>. </a:t>
            </a:r>
            <a:r>
              <a:rPr lang="ko-KR" altLang="en-US" baseline="0" dirty="0"/>
              <a:t>그것도 찾아서 적어보세요</a:t>
            </a:r>
            <a:r>
              <a:rPr lang="en-US" altLang="ko-KR" baseline="0" dirty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18579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학습지에 성공에 대한 한 줄 쓰기를 해 봅시다</a:t>
            </a:r>
            <a:r>
              <a:rPr lang="en-US" altLang="ko-KR" dirty="0"/>
              <a:t>. </a:t>
            </a:r>
            <a:r>
              <a:rPr lang="ko-KR" altLang="en-US" dirty="0"/>
              <a:t>정답은 없습니다</a:t>
            </a:r>
            <a:r>
              <a:rPr lang="en-US" altLang="ko-KR" dirty="0"/>
              <a:t>. </a:t>
            </a:r>
            <a:r>
              <a:rPr lang="ko-KR" altLang="en-US" dirty="0"/>
              <a:t>자신의 용어로 성공이란 무엇이라고 생각하는지</a:t>
            </a:r>
            <a:r>
              <a:rPr lang="en-US" altLang="ko-KR" dirty="0"/>
              <a:t>, </a:t>
            </a:r>
            <a:r>
              <a:rPr lang="ko-KR" altLang="en-US" dirty="0"/>
              <a:t>왜 그렇게 생각하는지 간단히 발표해봅시다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85151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성공 </a:t>
            </a:r>
            <a:r>
              <a:rPr lang="ko-KR" altLang="en-US" dirty="0" err="1"/>
              <a:t>계단오르기를</a:t>
            </a:r>
            <a:r>
              <a:rPr lang="ko-KR" altLang="en-US" dirty="0"/>
              <a:t> 작성했다면 성공이름표를 만들어 봅시다</a:t>
            </a:r>
            <a:r>
              <a:rPr lang="en-US" altLang="ko-KR" dirty="0"/>
              <a:t>. </a:t>
            </a:r>
            <a:r>
              <a:rPr lang="ko-KR" altLang="en-US" dirty="0"/>
              <a:t>학습지 이름 쓰는 </a:t>
            </a:r>
            <a:r>
              <a:rPr lang="ko-KR" altLang="en-US" dirty="0" err="1"/>
              <a:t>란에</a:t>
            </a:r>
            <a:r>
              <a:rPr lang="ko-KR" altLang="en-US" dirty="0"/>
              <a:t> 성공하고 싶은 일을 골라 성공이름을 만들고</a:t>
            </a:r>
            <a:r>
              <a:rPr lang="en-US" altLang="ko-KR" dirty="0"/>
              <a:t>, </a:t>
            </a:r>
            <a:r>
              <a:rPr lang="ko-KR" altLang="en-US" dirty="0"/>
              <a:t>적어보는 활동입니다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다음 슬라이드에서 예시 자료를 보여드리겠습니다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3431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 err="1"/>
              <a:t>붙임쪽지의</a:t>
            </a:r>
            <a:r>
              <a:rPr lang="ko-KR" altLang="en-US" dirty="0"/>
              <a:t> 예시처럼 성공이름을 만들어봅시다</a:t>
            </a:r>
            <a:r>
              <a:rPr lang="en-US" altLang="ko-KR" dirty="0"/>
              <a:t>.</a:t>
            </a:r>
            <a:r>
              <a:rPr lang="ko-KR" altLang="en-US" dirty="0"/>
              <a:t> </a:t>
            </a:r>
            <a:r>
              <a:rPr lang="ko-KR" altLang="en-US" baseline="0" dirty="0"/>
              <a:t>만든 성공이름을 일주일 동안 이름 쓰는 곳마다 적어 봅시다</a:t>
            </a:r>
            <a:r>
              <a:rPr lang="en-US" altLang="ko-KR" baseline="0" dirty="0"/>
              <a:t>.</a:t>
            </a:r>
            <a:r>
              <a:rPr lang="ko-KR" altLang="en-US" dirty="0"/>
              <a:t> </a:t>
            </a:r>
            <a:endParaRPr lang="en-US" altLang="ko-KR" dirty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/>
              <a:t>삼각이름표에 성공이름표를 적어 책상에 붙여놓을 수도 있습니다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무엇보다 중요한 것은 본래 이름이 아닌 서로</a:t>
            </a:r>
            <a:r>
              <a:rPr lang="ko-KR" altLang="en-US" baseline="0" dirty="0"/>
              <a:t> 만든 </a:t>
            </a:r>
            <a:r>
              <a:rPr lang="ko-KR" altLang="en-US" dirty="0"/>
              <a:t>성공이름으로 부르는 것입니다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짝의 이름을</a:t>
            </a:r>
            <a:r>
              <a:rPr lang="en-US" altLang="ko-KR" dirty="0"/>
              <a:t>, </a:t>
            </a:r>
            <a:r>
              <a:rPr lang="ko-KR" altLang="en-US" dirty="0"/>
              <a:t>친구의 이름을 성공이름으로 불러보세요</a:t>
            </a:r>
            <a:r>
              <a:rPr lang="en-US" altLang="ko-KR" dirty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10810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평소에 너희들이 듣고 싶은 말이 있을 겁니다</a:t>
            </a:r>
            <a:r>
              <a:rPr lang="en-US" altLang="ko-KR" dirty="0"/>
              <a:t>.</a:t>
            </a:r>
            <a:r>
              <a:rPr lang="en-US" altLang="ko-KR" baseline="0" dirty="0"/>
              <a:t> </a:t>
            </a:r>
            <a:r>
              <a:rPr lang="ko-KR" altLang="en-US" baseline="0" dirty="0"/>
              <a:t>어떤 친구는 잘 들어보았을 것이고 어떤 친구는 잘 못 들었을 수도 있을 거에요</a:t>
            </a:r>
            <a:r>
              <a:rPr lang="en-US" altLang="ko-KR" baseline="0" dirty="0"/>
              <a:t>. </a:t>
            </a:r>
            <a:r>
              <a:rPr lang="ko-KR" altLang="en-US" baseline="0" dirty="0"/>
              <a:t>지금 시간에는 이런 말들을 떠올려야 합니다</a:t>
            </a:r>
            <a:r>
              <a:rPr lang="en-US" altLang="ko-KR" baseline="0" dirty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62385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spcAft>
                <a:spcPts val="1200"/>
              </a:spcAft>
              <a:buFontTx/>
              <a:buNone/>
              <a:tabLst>
                <a:tab pos="342900" algn="l"/>
              </a:tabLst>
            </a:pPr>
            <a:r>
              <a:rPr lang="ko-KR" altLang="en-US" sz="12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장난이나 부정의 말을 하면 안됩니다</a:t>
            </a:r>
            <a:r>
              <a:rPr lang="en-US" altLang="ko-KR" sz="12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0" indent="0">
              <a:spcAft>
                <a:spcPts val="1200"/>
              </a:spcAft>
              <a:buFontTx/>
              <a:buNone/>
              <a:tabLst>
                <a:tab pos="342900" algn="l"/>
              </a:tabLst>
            </a:pPr>
            <a:r>
              <a:rPr lang="ko-KR" altLang="en-US" sz="12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상대방의 입장에서 이런 말을 들으면 좋을 것 같은 말을 선택해도 됩니다</a:t>
            </a:r>
            <a:r>
              <a:rPr lang="en-US" altLang="ko-KR" sz="12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308888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spcAft>
                <a:spcPts val="1200"/>
              </a:spcAft>
              <a:buFontTx/>
              <a:buNone/>
              <a:tabLst>
                <a:tab pos="342900" algn="l"/>
              </a:tabLst>
            </a:pPr>
            <a:r>
              <a:rPr lang="ko-KR" altLang="en-US" sz="12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너희들이 붙이는 </a:t>
            </a:r>
            <a:r>
              <a:rPr lang="ko-KR" altLang="en-US" sz="1200" dirty="0" err="1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포스트잇의</a:t>
            </a:r>
            <a:r>
              <a:rPr lang="ko-KR" altLang="en-US" sz="12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내용을 확인하고 비슷한 종류끼리 묶어보겠습니다</a:t>
            </a:r>
            <a:r>
              <a:rPr lang="en-US" altLang="ko-KR" sz="12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묶은 후에 어떤 종류의 말이 표현되었는지 같이 알아보겠습니다</a:t>
            </a:r>
            <a:r>
              <a:rPr lang="en-US" altLang="ko-KR" sz="12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429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spcAft>
                <a:spcPts val="1200"/>
              </a:spcAft>
              <a:buFontTx/>
              <a:buNone/>
              <a:tabLst>
                <a:tab pos="342900" algn="l"/>
              </a:tabLst>
            </a:pPr>
            <a:r>
              <a:rPr lang="ko-KR" altLang="en-US" sz="1200" baseline="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칠판에 적힌 말을 이용해서 </a:t>
            </a:r>
            <a:r>
              <a:rPr lang="ko-KR" altLang="en-US" sz="1200" baseline="0" dirty="0" err="1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띠빙고</a:t>
            </a:r>
            <a:r>
              <a:rPr lang="ko-KR" altLang="en-US" sz="1200" baseline="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놀이를 하겠습니다</a:t>
            </a:r>
            <a:r>
              <a:rPr lang="en-US" altLang="ko-KR" sz="1200" baseline="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 marL="0" indent="0">
              <a:spcAft>
                <a:spcPts val="1200"/>
              </a:spcAft>
              <a:buFontTx/>
              <a:buNone/>
              <a:tabLst>
                <a:tab pos="342900" algn="l"/>
              </a:tabLst>
            </a:pPr>
            <a:r>
              <a:rPr lang="ko-KR" altLang="en-US" sz="1200" baseline="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띠 빙고는 하나씩 뜯어서 결과적으로 하나도 남지 않게 만들어야 빙고가 되는 놀이입니다</a:t>
            </a:r>
            <a:r>
              <a:rPr lang="en-US" altLang="ko-KR" sz="1200" baseline="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 marL="0" indent="0">
              <a:spcAft>
                <a:spcPts val="1200"/>
              </a:spcAft>
              <a:buFontTx/>
              <a:buNone/>
              <a:tabLst>
                <a:tab pos="342900" algn="l"/>
              </a:tabLst>
            </a:pPr>
            <a:r>
              <a:rPr lang="ko-KR" altLang="en-US" sz="1200" baseline="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듣고 싶은 말 </a:t>
            </a:r>
            <a:r>
              <a:rPr lang="en-US" altLang="ko-KR" sz="1200" baseline="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8</a:t>
            </a:r>
            <a:r>
              <a:rPr lang="ko-KR" altLang="en-US" sz="1200" baseline="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가지를 칸에 </a:t>
            </a:r>
            <a:r>
              <a:rPr lang="en-US" altLang="ko-KR" sz="1200" baseline="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1200" baseline="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가지씩 적습니다</a:t>
            </a:r>
            <a:r>
              <a:rPr lang="en-US" altLang="ko-KR" sz="1200" baseline="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baseline="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순서를 정해 돌아가며 </a:t>
            </a:r>
            <a:r>
              <a:rPr lang="en-US" altLang="ko-KR" sz="1200" baseline="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1200" baseline="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개씩 말할 수 있는데 반드시 양끝에 적은 것만 말할 수 있고</a:t>
            </a:r>
            <a:r>
              <a:rPr lang="en-US" altLang="ko-KR" sz="1200" baseline="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baseline="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뜯을 수 있습니다</a:t>
            </a:r>
            <a:r>
              <a:rPr lang="en-US" altLang="ko-KR" sz="1200" baseline="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 marL="0" indent="0">
              <a:spcAft>
                <a:spcPts val="1200"/>
              </a:spcAft>
              <a:buFontTx/>
              <a:buNone/>
              <a:tabLst>
                <a:tab pos="342900" algn="l"/>
              </a:tabLst>
            </a:pPr>
            <a:r>
              <a:rPr lang="ko-KR" altLang="en-US" sz="1200" baseline="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중간에 있는 낱말은 말하거나 뜯을 수 없습니다</a:t>
            </a:r>
            <a:r>
              <a:rPr lang="en-US" altLang="ko-KR" sz="1200" baseline="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(</a:t>
            </a:r>
            <a:r>
              <a:rPr lang="ko-KR" altLang="en-US" sz="1200" baseline="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만일</a:t>
            </a:r>
            <a:r>
              <a:rPr lang="en-US" altLang="ko-KR" sz="1200" baseline="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baseline="0" dirty="0" err="1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마인드업</a:t>
            </a:r>
            <a:r>
              <a:rPr lang="ko-KR" altLang="en-US" sz="1200" baseline="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칭찬스티커가 있다면</a:t>
            </a:r>
            <a:r>
              <a:rPr lang="en-US" altLang="ko-KR" sz="1200" baseline="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baseline="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칭찬스티커 중에서 좋아하는 말을 골라 </a:t>
            </a:r>
            <a:r>
              <a:rPr lang="ko-KR" altLang="en-US" sz="1200" baseline="0" dirty="0" err="1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띠빙고</a:t>
            </a:r>
            <a:r>
              <a:rPr lang="ko-KR" altLang="en-US" sz="1200" baseline="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놀이를 할 수도 있습니다</a:t>
            </a:r>
            <a:r>
              <a:rPr lang="en-US" altLang="ko-KR" sz="1200" baseline="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.)</a:t>
            </a:r>
            <a:endParaRPr lang="en-US" altLang="ko-KR" sz="1200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18399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spcAft>
                <a:spcPts val="1200"/>
              </a:spcAft>
              <a:buFontTx/>
              <a:buNone/>
              <a:tabLst>
                <a:tab pos="342900" algn="l"/>
              </a:tabLst>
            </a:pPr>
            <a:r>
              <a:rPr lang="ko-KR" altLang="en-US" dirty="0"/>
              <a:t>지금까지 나왔던 좋은 말 중에서 내가 듣고 싶은 말을 골라 학습지에 적거나 붙여봅니다</a:t>
            </a:r>
            <a:r>
              <a:rPr lang="en-US" altLang="ko-KR" dirty="0"/>
              <a:t>..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08063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err="1"/>
              <a:t>자기존중감은</a:t>
            </a:r>
            <a:r>
              <a:rPr lang="ko-KR" altLang="en-US" dirty="0"/>
              <a:t> 이렇게 이루어집니다</a:t>
            </a:r>
            <a:r>
              <a:rPr lang="en-US" altLang="ko-KR" dirty="0"/>
              <a:t>. </a:t>
            </a:r>
            <a:r>
              <a:rPr lang="ko-KR" altLang="en-US" dirty="0"/>
              <a:t>여러분들이 앞에서 찾아낸 자신의 작은 성공을 기억하지요</a:t>
            </a:r>
            <a:r>
              <a:rPr lang="en-US" altLang="ko-KR" dirty="0"/>
              <a:t>? </a:t>
            </a:r>
          </a:p>
          <a:p>
            <a:r>
              <a:rPr lang="ko-KR" altLang="en-US" dirty="0"/>
              <a:t>작은 성공을 통해 나도 잘 성장하고 있다고 생각할 거에요</a:t>
            </a:r>
            <a:r>
              <a:rPr lang="en-US" altLang="ko-KR" dirty="0"/>
              <a:t>. </a:t>
            </a:r>
            <a:r>
              <a:rPr lang="ko-KR" altLang="en-US" dirty="0"/>
              <a:t>그런 믿음과 기대가 바로 </a:t>
            </a:r>
            <a:r>
              <a:rPr lang="ko-KR" altLang="en-US" dirty="0" err="1"/>
              <a:t>자기존중감입니다</a:t>
            </a:r>
            <a:r>
              <a:rPr lang="en-US" altLang="ko-KR" dirty="0"/>
              <a:t>. </a:t>
            </a:r>
          </a:p>
          <a:p>
            <a:r>
              <a:rPr lang="ko-KR" altLang="en-US" dirty="0" err="1"/>
              <a:t>자기존중감은</a:t>
            </a:r>
            <a:r>
              <a:rPr lang="ko-KR" altLang="en-US" dirty="0"/>
              <a:t> 상대방과 비교하고 상대방과 경쟁해서 얻어지지 않습니다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자신이 스스로를 믿는 데에서 생겨납니다</a:t>
            </a:r>
            <a:r>
              <a:rPr lang="en-US" altLang="ko-KR" dirty="0"/>
              <a:t>. </a:t>
            </a:r>
            <a:r>
              <a:rPr lang="ko-KR" altLang="en-US" dirty="0"/>
              <a:t>나는 앞으로도 잘 </a:t>
            </a:r>
            <a:r>
              <a:rPr lang="ko-KR" altLang="en-US" dirty="0" err="1"/>
              <a:t>해낼거라고</a:t>
            </a:r>
            <a:r>
              <a:rPr lang="ko-KR" altLang="en-US" dirty="0"/>
              <a:t> 믿으세요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90938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err="1"/>
              <a:t>자기존중감이란</a:t>
            </a:r>
            <a:r>
              <a:rPr lang="ko-KR" altLang="en-US" dirty="0"/>
              <a:t> 무엇인지 자기자신이 이해한 말로 적습니다</a:t>
            </a:r>
            <a:r>
              <a:rPr lang="en-US" altLang="ko-KR" dirty="0"/>
              <a:t>. </a:t>
            </a:r>
            <a:r>
              <a:rPr lang="ko-KR" altLang="en-US" dirty="0"/>
              <a:t>동그란 그림 안에 적으면 됩니다</a:t>
            </a:r>
            <a:r>
              <a:rPr lang="en-US" altLang="ko-KR" dirty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54103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2~3</a:t>
            </a:r>
            <a:r>
              <a:rPr lang="ko-KR" altLang="en-US" dirty="0"/>
              <a:t>명만 소감을 발표해 볼까요</a:t>
            </a:r>
            <a:r>
              <a:rPr lang="en-US" altLang="ko-KR" dirty="0"/>
              <a:t>?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7771055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03723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4" Type="http://schemas.microsoft.com/office/2007/relationships/hdphoto" Target="../media/hdphoto1.wdp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4" Type="http://schemas.microsoft.com/office/2007/relationships/hdphoto" Target="../media/hdphoto1.wdp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4" Type="http://schemas.microsoft.com/office/2007/relationships/hdphoto" Target="../media/hdphoto1.wdp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4" Type="http://schemas.microsoft.com/office/2007/relationships/hdphoto" Target="../media/hdphoto1.wdp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0269B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endParaRPr lang="ko-KR" altLang="en-US" sz="2400" spc="-30" dirty="0">
              <a:ln>
                <a:solidFill>
                  <a:schemeClr val="tx1">
                    <a:lumMod val="50000"/>
                    <a:lumOff val="50000"/>
                    <a:alpha val="0"/>
                  </a:schemeClr>
                </a:solidFill>
              </a:ln>
              <a:solidFill>
                <a:srgbClr val="FFC000"/>
              </a:solidFill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 b="0" baseline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b="0" baseline="0" dirty="0">
              <a:ln>
                <a:solidFill>
                  <a:schemeClr val="accent1">
                    <a:lumMod val="7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471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5CAA09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>
              <a:ln>
                <a:solidFill>
                  <a:srgbClr val="00B0F0">
                    <a:alpha val="0"/>
                  </a:srgbClr>
                </a:solidFill>
              </a:ln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 b="0" baseline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b="0" baseline="0" dirty="0">
              <a:ln>
                <a:solidFill>
                  <a:schemeClr val="accent1">
                    <a:lumMod val="7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8052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9B85B5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>
              <a:ln>
                <a:solidFill>
                  <a:srgbClr val="00B0F0">
                    <a:alpha val="0"/>
                  </a:srgbClr>
                </a:solidFill>
              </a:ln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 b="0" baseline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b="0" baseline="0" dirty="0">
              <a:ln>
                <a:solidFill>
                  <a:schemeClr val="accent1">
                    <a:lumMod val="7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395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36214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0250" y="1884363"/>
            <a:ext cx="9221788" cy="3146425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30250" y="5059363"/>
            <a:ext cx="9221788" cy="1654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1905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735013" y="2012950"/>
            <a:ext cx="4535487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22900" y="2012950"/>
            <a:ext cx="4535488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2023-02-27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7209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36600" y="1854200"/>
            <a:ext cx="4524375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36600" y="2762250"/>
            <a:ext cx="4524375" cy="4062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13375" y="1854200"/>
            <a:ext cx="4546600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13375" y="2762250"/>
            <a:ext cx="4546600" cy="4062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2023-02-27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0503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2023-02-27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2945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2023-02-27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70955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46600" y="1089025"/>
            <a:ext cx="5413375" cy="53736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2023-02-27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1844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4546600" y="1089025"/>
            <a:ext cx="5413375" cy="53736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2023-02-27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60487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35013" y="2012950"/>
            <a:ext cx="9223375" cy="47974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79852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53338" y="403225"/>
            <a:ext cx="2305050" cy="6407150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35013" y="403225"/>
            <a:ext cx="6765925" cy="64071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23576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80726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24658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31865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0283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63093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0269B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endParaRPr lang="ko-KR" altLang="en-US" sz="2400" spc="-30" dirty="0">
              <a:ln>
                <a:solidFill>
                  <a:prstClr val="black">
                    <a:lumMod val="50000"/>
                    <a:lumOff val="50000"/>
                    <a:alpha val="0"/>
                  </a:prstClr>
                </a:solidFill>
              </a:ln>
              <a:solidFill>
                <a:srgbClr val="FFC000"/>
              </a:solidFill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>
                <a:ln>
                  <a:solidFill>
                    <a:srgbClr val="5B9BD5">
                      <a:lumMod val="75000"/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dirty="0">
              <a:ln>
                <a:solidFill>
                  <a:srgbClr val="5B9BD5">
                    <a:lumMod val="75000"/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3" name="Picture 2" descr="D:\상인작업\180823 한국청소년정책연구원 어울림 프로그램 심층프로그램 PPT\Links\한국청소년정책연구원 학교폭력예방교육지원센터 로고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38" y="7171652"/>
            <a:ext cx="3612045" cy="191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그림 6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2638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5CAA09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>
                <a:solidFill>
                  <a:srgbClr val="00B0F0">
                    <a:alpha val="0"/>
                  </a:srgb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>
                <a:ln>
                  <a:solidFill>
                    <a:srgbClr val="5B9BD5">
                      <a:lumMod val="75000"/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dirty="0">
              <a:ln>
                <a:solidFill>
                  <a:srgbClr val="5B9BD5">
                    <a:lumMod val="75000"/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3" name="Picture 2" descr="D:\상인작업\180823 한국청소년정책연구원 어울림 프로그램 심층프로그램 PPT\Links\한국청소년정책연구원 학교폭력예방교육지원센터 로고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38" y="7171652"/>
            <a:ext cx="3612045" cy="191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그림 7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3914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9B85B5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>
                <a:solidFill>
                  <a:srgbClr val="00B0F0">
                    <a:alpha val="0"/>
                  </a:srgb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>
                <a:ln>
                  <a:solidFill>
                    <a:srgbClr val="5B9BD5">
                      <a:lumMod val="75000"/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dirty="0">
              <a:ln>
                <a:solidFill>
                  <a:srgbClr val="5B9BD5">
                    <a:lumMod val="75000"/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3" name="Picture 2" descr="D:\상인작업\180823 한국청소년정책연구원 어울림 프로그램 심층프로그램 PPT\Links\한국청소년정책연구원 학교폭력예방교육지원센터 로고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38" y="7171652"/>
            <a:ext cx="3612045" cy="191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그림 7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5711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0099CC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>
                <a:ln>
                  <a:solidFill>
                    <a:srgbClr val="5B9BD5">
                      <a:lumMod val="75000"/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dirty="0">
              <a:ln>
                <a:solidFill>
                  <a:srgbClr val="5B9BD5">
                    <a:lumMod val="75000"/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3" name="Picture 2" descr="D:\상인작업\180823 한국청소년정책연구원 어울림 프로그램 심층프로그램 PPT\Links\한국청소년정책연구원 학교폭력예방교육지원센터 로고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38" y="7171652"/>
            <a:ext cx="3612045" cy="191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그림 7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7499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80570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0250" y="1884363"/>
            <a:ext cx="9221788" cy="3146425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30250" y="5059363"/>
            <a:ext cx="9221788" cy="1654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2023-02-27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667526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735013" y="2012950"/>
            <a:ext cx="4535487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22900" y="2012950"/>
            <a:ext cx="4535488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2023-02-27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45863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36600" y="1854200"/>
            <a:ext cx="4524375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36600" y="2762250"/>
            <a:ext cx="4524375" cy="4062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13375" y="1854200"/>
            <a:ext cx="4546600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13375" y="2762250"/>
            <a:ext cx="4546600" cy="4062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2023-02-27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160861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2023-02-27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455318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2023-02-27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670673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46600" y="1089025"/>
            <a:ext cx="5413375" cy="53736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2023-02-27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794913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4546600" y="1089025"/>
            <a:ext cx="5413375" cy="53736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2023-02-27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012425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35013" y="2012950"/>
            <a:ext cx="9223375" cy="47974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2023-02-27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74430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53338" y="403225"/>
            <a:ext cx="2305050" cy="6407150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35013" y="403225"/>
            <a:ext cx="6765925" cy="64071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2023-02-27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265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7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theme" Target="../theme/theme6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882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73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1" y="612280"/>
            <a:ext cx="10693399" cy="634724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Picture 2" descr="D:\상인작업\180823 한국청소년정책연구원 어울림 프로그램 심층프로그램 PPT\Links\한국청소년정책연구원 학교폭력예방교육지원센터 로고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5567" y="7165007"/>
            <a:ext cx="3463701" cy="183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8524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</p:sldLayoutIdLst>
  <p:txStyles>
    <p:titleStyle>
      <a:lvl1pPr algn="ctr" defTabSz="1043056" rtl="0" eaLnBrk="1" latinLnBrk="1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1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1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1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2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77"/>
          <a:stretch/>
        </p:blipFill>
        <p:spPr bwMode="auto">
          <a:xfrm>
            <a:off x="2456" y="0"/>
            <a:ext cx="10690944" cy="675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109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691813" cy="755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8220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691813" cy="755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7083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2840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wmf"/><Relationship Id="rId5" Type="http://schemas.openxmlformats.org/officeDocument/2006/relationships/image" Target="../media/image9.emf"/><Relationship Id="rId10" Type="http://schemas.openxmlformats.org/officeDocument/2006/relationships/image" Target="../media/image14.gif"/><Relationship Id="rId4" Type="http://schemas.openxmlformats.org/officeDocument/2006/relationships/image" Target="../media/image8.png"/><Relationship Id="rId9" Type="http://schemas.openxmlformats.org/officeDocument/2006/relationships/image" Target="../media/image1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emf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그림 5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7329" y="2941165"/>
            <a:ext cx="2878742" cy="205993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46" b="2071"/>
          <a:stretch/>
        </p:blipFill>
        <p:spPr>
          <a:xfrm>
            <a:off x="0" y="4803113"/>
            <a:ext cx="10690138" cy="1808703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5"/>
          <a:srcRect l="29961" r="20743"/>
          <a:stretch/>
        </p:blipFill>
        <p:spPr>
          <a:xfrm>
            <a:off x="3168458" y="3294249"/>
            <a:ext cx="4356484" cy="3157276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004212" y="727819"/>
            <a:ext cx="2684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800" spc="-150" dirty="0">
                <a:ln>
                  <a:solidFill>
                    <a:prstClr val="black">
                      <a:alpha val="500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초등학교 고학년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1793242" y="1686548"/>
            <a:ext cx="7106918" cy="10413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base" latinLnBrk="0">
              <a:spcBef>
                <a:spcPct val="0"/>
              </a:spcBef>
              <a:spcAft>
                <a:spcPts val="600"/>
              </a:spcAft>
              <a:defRPr/>
            </a:pPr>
            <a:r>
              <a:rPr kumimoji="1" lang="ko-KR" altLang="en-US" sz="5400" b="1" spc="-15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073B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나를 바라보는 출발점</a:t>
            </a:r>
          </a:p>
        </p:txBody>
      </p:sp>
      <p:pic>
        <p:nvPicPr>
          <p:cNvPr id="36" name="그림 35"/>
          <p:cNvPicPr>
            <a:picLocks noChangeAspect="1"/>
          </p:cNvPicPr>
          <p:nvPr/>
        </p:nvPicPr>
        <p:blipFill rotWithShape="1">
          <a:blip r:embed="rId6"/>
          <a:srcRect b="57970"/>
          <a:stretch/>
        </p:blipFill>
        <p:spPr>
          <a:xfrm>
            <a:off x="1685006" y="1653209"/>
            <a:ext cx="687324" cy="436847"/>
          </a:xfrm>
          <a:prstGeom prst="rect">
            <a:avLst/>
          </a:prstGeom>
        </p:spPr>
      </p:pic>
      <p:pic>
        <p:nvPicPr>
          <p:cNvPr id="37" name="그림 36"/>
          <p:cNvPicPr>
            <a:picLocks noChangeAspect="1"/>
          </p:cNvPicPr>
          <p:nvPr/>
        </p:nvPicPr>
        <p:blipFill rotWithShape="1">
          <a:blip r:embed="rId6"/>
          <a:srcRect b="57970"/>
          <a:stretch/>
        </p:blipFill>
        <p:spPr>
          <a:xfrm flipH="1" flipV="1">
            <a:off x="8311497" y="1653209"/>
            <a:ext cx="687324" cy="436847"/>
          </a:xfrm>
          <a:prstGeom prst="rect">
            <a:avLst/>
          </a:prstGeom>
        </p:spPr>
      </p:pic>
      <p:grpSp>
        <p:nvGrpSpPr>
          <p:cNvPr id="47" name="그룹 46"/>
          <p:cNvGrpSpPr/>
          <p:nvPr/>
        </p:nvGrpSpPr>
        <p:grpSpPr>
          <a:xfrm>
            <a:off x="5346700" y="0"/>
            <a:ext cx="0" cy="695325"/>
            <a:chOff x="5346700" y="0"/>
            <a:chExt cx="0" cy="753626"/>
          </a:xfrm>
        </p:grpSpPr>
        <p:cxnSp>
          <p:nvCxnSpPr>
            <p:cNvPr id="40" name="직선 연결선 39"/>
            <p:cNvCxnSpPr/>
            <p:nvPr/>
          </p:nvCxnSpPr>
          <p:spPr>
            <a:xfrm>
              <a:off x="5346700" y="0"/>
              <a:ext cx="0" cy="753626"/>
            </a:xfrm>
            <a:prstGeom prst="line">
              <a:avLst/>
            </a:prstGeom>
            <a:ln w="19050">
              <a:solidFill>
                <a:srgbClr val="0269B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직선 연결선 41"/>
            <p:cNvCxnSpPr/>
            <p:nvPr/>
          </p:nvCxnSpPr>
          <p:spPr>
            <a:xfrm>
              <a:off x="5346700" y="512466"/>
              <a:ext cx="0" cy="24116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그룹 15"/>
          <p:cNvGrpSpPr/>
          <p:nvPr/>
        </p:nvGrpSpPr>
        <p:grpSpPr>
          <a:xfrm>
            <a:off x="4149957" y="1124931"/>
            <a:ext cx="2393486" cy="461665"/>
            <a:chOff x="4002435" y="1124931"/>
            <a:chExt cx="2393486" cy="461665"/>
          </a:xfrm>
        </p:grpSpPr>
        <p:grpSp>
          <p:nvGrpSpPr>
            <p:cNvPr id="18" name="그룹 17"/>
            <p:cNvGrpSpPr/>
            <p:nvPr/>
          </p:nvGrpSpPr>
          <p:grpSpPr>
            <a:xfrm>
              <a:off x="4002435" y="1131764"/>
              <a:ext cx="2393486" cy="447998"/>
              <a:chOff x="3689700" y="1131764"/>
              <a:chExt cx="2393486" cy="447998"/>
            </a:xfrm>
          </p:grpSpPr>
          <p:sp>
            <p:nvSpPr>
              <p:cNvPr id="19" name="자유형 18"/>
              <p:cNvSpPr/>
              <p:nvPr/>
            </p:nvSpPr>
            <p:spPr>
              <a:xfrm>
                <a:off x="3689700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150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자유형 19"/>
              <p:cNvSpPr/>
              <p:nvPr/>
            </p:nvSpPr>
            <p:spPr>
              <a:xfrm flipH="1">
                <a:off x="4400900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150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자유형 24"/>
              <p:cNvSpPr/>
              <p:nvPr/>
            </p:nvSpPr>
            <p:spPr>
              <a:xfrm flipH="1">
                <a:off x="4889850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150">
                  <a:solidFill>
                    <a:schemeClr val="tx1"/>
                  </a:solidFill>
                </a:endParaRPr>
              </a:p>
            </p:txBody>
          </p:sp>
          <p:sp>
            <p:nvSpPr>
              <p:cNvPr id="35" name="자유형 34"/>
              <p:cNvSpPr/>
              <p:nvPr/>
            </p:nvSpPr>
            <p:spPr>
              <a:xfrm flipH="1">
                <a:off x="5362290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15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8" name="TextBox 37"/>
            <p:cNvSpPr txBox="1"/>
            <p:nvPr/>
          </p:nvSpPr>
          <p:spPr>
            <a:xfrm>
              <a:off x="4061258" y="1124931"/>
              <a:ext cx="2275840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fontAlgn="ctr" latinLnBrk="0"/>
              <a:r>
                <a:rPr lang="ko-KR" altLang="en-US" sz="2400" b="1" spc="-150" dirty="0" err="1">
                  <a:solidFill>
                    <a:prstClr val="whit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자기존중감</a:t>
              </a:r>
              <a:endParaRPr lang="ko-KR" altLang="en-US" sz="2400" b="1" spc="-150" dirty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21" name="그룹 20"/>
          <p:cNvGrpSpPr/>
          <p:nvPr/>
        </p:nvGrpSpPr>
        <p:grpSpPr>
          <a:xfrm>
            <a:off x="315993" y="6833326"/>
            <a:ext cx="9844285" cy="509582"/>
            <a:chOff x="435568" y="6833326"/>
            <a:chExt cx="9844285" cy="509582"/>
          </a:xfrm>
        </p:grpSpPr>
        <p:pic>
          <p:nvPicPr>
            <p:cNvPr id="23" name="그림 2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5568" y="6833326"/>
              <a:ext cx="1606732" cy="509582"/>
            </a:xfrm>
            <a:prstGeom prst="rect">
              <a:avLst/>
            </a:prstGeom>
          </p:spPr>
        </p:pic>
        <p:pic>
          <p:nvPicPr>
            <p:cNvPr id="24" name="그림 2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5092" y="6901625"/>
              <a:ext cx="1954786" cy="412813"/>
            </a:xfrm>
            <a:prstGeom prst="rect">
              <a:avLst/>
            </a:prstGeom>
          </p:spPr>
        </p:pic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82670" y="6940536"/>
              <a:ext cx="2327195" cy="334990"/>
            </a:xfrm>
            <a:prstGeom prst="rect">
              <a:avLst/>
            </a:prstGeom>
          </p:spPr>
        </p:pic>
        <p:pic>
          <p:nvPicPr>
            <p:cNvPr id="27" name="그림 26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52658" y="6932707"/>
              <a:ext cx="2327195" cy="32129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565040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그림 39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  <p:sp>
        <p:nvSpPr>
          <p:cNvPr id="30" name="직사각형 29"/>
          <p:cNvSpPr/>
          <p:nvPr/>
        </p:nvSpPr>
        <p:spPr>
          <a:xfrm>
            <a:off x="0" y="2201594"/>
            <a:ext cx="10693400" cy="3172264"/>
          </a:xfrm>
          <a:prstGeom prst="rect">
            <a:avLst/>
          </a:prstGeom>
          <a:solidFill>
            <a:srgbClr val="0269B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endParaRPr lang="ko-KR" altLang="en-US" sz="2400" b="1" spc="-150">
              <a:ln>
                <a:solidFill>
                  <a:schemeClr val="tx1">
                    <a:lumMod val="50000"/>
                    <a:lumOff val="50000"/>
                    <a:alpha val="0"/>
                  </a:schemeClr>
                </a:solidFill>
              </a:ln>
              <a:solidFill>
                <a:srgbClr val="FFC000"/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46" b="2071"/>
          <a:stretch/>
        </p:blipFill>
        <p:spPr>
          <a:xfrm>
            <a:off x="0" y="4803113"/>
            <a:ext cx="10690138" cy="1808703"/>
          </a:xfrm>
          <a:prstGeom prst="rect">
            <a:avLst/>
          </a:prstGeom>
        </p:spPr>
      </p:pic>
      <p:grpSp>
        <p:nvGrpSpPr>
          <p:cNvPr id="4" name="그룹 3"/>
          <p:cNvGrpSpPr/>
          <p:nvPr/>
        </p:nvGrpSpPr>
        <p:grpSpPr>
          <a:xfrm>
            <a:off x="467819" y="2919047"/>
            <a:ext cx="9790773" cy="3237848"/>
            <a:chOff x="467819" y="2919047"/>
            <a:chExt cx="9790773" cy="3237848"/>
          </a:xfrm>
        </p:grpSpPr>
        <p:grpSp>
          <p:nvGrpSpPr>
            <p:cNvPr id="19" name="그룹 18"/>
            <p:cNvGrpSpPr/>
            <p:nvPr/>
          </p:nvGrpSpPr>
          <p:grpSpPr>
            <a:xfrm>
              <a:off x="467819" y="2919047"/>
              <a:ext cx="2867858" cy="3237848"/>
              <a:chOff x="525702" y="3235569"/>
              <a:chExt cx="2867858" cy="2921325"/>
            </a:xfrm>
          </p:grpSpPr>
          <p:sp>
            <p:nvSpPr>
              <p:cNvPr id="3" name="모서리가 둥근 직사각형 2"/>
              <p:cNvSpPr/>
              <p:nvPr/>
            </p:nvSpPr>
            <p:spPr>
              <a:xfrm>
                <a:off x="525702" y="3235569"/>
                <a:ext cx="2867858" cy="2921325"/>
              </a:xfrm>
              <a:prstGeom prst="roundRect">
                <a:avLst>
                  <a:gd name="adj" fmla="val 7806"/>
                </a:avLst>
              </a:prstGeom>
              <a:solidFill>
                <a:schemeClr val="bg1"/>
              </a:solidFill>
              <a:ln w="28575">
                <a:solidFill>
                  <a:srgbClr val="0269B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sp>
            <p:nvSpPr>
              <p:cNvPr id="13" name="모서리가 둥근 직사각형 12"/>
              <p:cNvSpPr/>
              <p:nvPr/>
            </p:nvSpPr>
            <p:spPr>
              <a:xfrm>
                <a:off x="655556" y="3387315"/>
                <a:ext cx="2608150" cy="679740"/>
              </a:xfrm>
              <a:prstGeom prst="roundRect">
                <a:avLst/>
              </a:prstGeom>
              <a:solidFill>
                <a:srgbClr val="0269B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ctr" latinLnBrk="0"/>
                <a:r>
                  <a:rPr lang="ko-KR" altLang="en-US" sz="3200" b="1" spc="-150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수업열기 </a:t>
                </a: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704651" y="4107142"/>
                <a:ext cx="2559055" cy="960805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spAutoFit/>
              </a:bodyPr>
              <a:lstStyle/>
              <a:p>
                <a:pPr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</a:pPr>
                <a:r>
                  <a:rPr lang="ko-KR" altLang="en-US" sz="3000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성공계단 오르기</a:t>
                </a:r>
              </a:p>
            </p:txBody>
          </p:sp>
        </p:grpSp>
        <p:grpSp>
          <p:nvGrpSpPr>
            <p:cNvPr id="20" name="그룹 19"/>
            <p:cNvGrpSpPr/>
            <p:nvPr/>
          </p:nvGrpSpPr>
          <p:grpSpPr>
            <a:xfrm>
              <a:off x="3929276" y="2919047"/>
              <a:ext cx="2867858" cy="3237848"/>
              <a:chOff x="525702" y="3235569"/>
              <a:chExt cx="2867858" cy="2921325"/>
            </a:xfrm>
          </p:grpSpPr>
          <p:sp>
            <p:nvSpPr>
              <p:cNvPr id="21" name="모서리가 둥근 직사각형 20"/>
              <p:cNvSpPr/>
              <p:nvPr/>
            </p:nvSpPr>
            <p:spPr>
              <a:xfrm>
                <a:off x="525702" y="3235569"/>
                <a:ext cx="2867858" cy="2921325"/>
              </a:xfrm>
              <a:prstGeom prst="roundRect">
                <a:avLst>
                  <a:gd name="adj" fmla="val 7806"/>
                </a:avLst>
              </a:prstGeom>
              <a:solidFill>
                <a:schemeClr val="bg1"/>
              </a:solidFill>
              <a:ln w="28575">
                <a:solidFill>
                  <a:srgbClr val="5CAA0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sp>
            <p:nvSpPr>
              <p:cNvPr id="22" name="모서리가 둥근 직사각형 21"/>
              <p:cNvSpPr/>
              <p:nvPr/>
            </p:nvSpPr>
            <p:spPr>
              <a:xfrm>
                <a:off x="655556" y="3387315"/>
                <a:ext cx="2608150" cy="679740"/>
              </a:xfrm>
              <a:prstGeom prst="round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ctr" latinLnBrk="0"/>
                <a:r>
                  <a:rPr lang="ko-KR" altLang="en-US" sz="3200" b="1" spc="-150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활동하기</a:t>
                </a: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704651" y="4107141"/>
                <a:ext cx="2559055" cy="960805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spAutoFit/>
              </a:bodyPr>
              <a:lstStyle/>
              <a:p>
                <a:pPr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</a:pPr>
                <a:r>
                  <a:rPr lang="ko-KR" altLang="en-US" sz="3000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너와 나에게 주는 좋은 말</a:t>
                </a:r>
              </a:p>
            </p:txBody>
          </p:sp>
        </p:grpSp>
        <p:grpSp>
          <p:nvGrpSpPr>
            <p:cNvPr id="24" name="그룹 23"/>
            <p:cNvGrpSpPr/>
            <p:nvPr/>
          </p:nvGrpSpPr>
          <p:grpSpPr>
            <a:xfrm>
              <a:off x="7390734" y="2919047"/>
              <a:ext cx="2867858" cy="3237848"/>
              <a:chOff x="525702" y="3235569"/>
              <a:chExt cx="2867858" cy="2921325"/>
            </a:xfrm>
          </p:grpSpPr>
          <p:sp>
            <p:nvSpPr>
              <p:cNvPr id="25" name="모서리가 둥근 직사각형 24"/>
              <p:cNvSpPr/>
              <p:nvPr/>
            </p:nvSpPr>
            <p:spPr>
              <a:xfrm>
                <a:off x="525702" y="3235569"/>
                <a:ext cx="2867858" cy="2921325"/>
              </a:xfrm>
              <a:prstGeom prst="roundRect">
                <a:avLst>
                  <a:gd name="adj" fmla="val 7806"/>
                </a:avLst>
              </a:prstGeom>
              <a:solidFill>
                <a:schemeClr val="bg1"/>
              </a:solidFill>
              <a:ln w="28575">
                <a:solidFill>
                  <a:srgbClr val="9B85B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sp>
            <p:nvSpPr>
              <p:cNvPr id="26" name="모서리가 둥근 직사각형 25"/>
              <p:cNvSpPr/>
              <p:nvPr/>
            </p:nvSpPr>
            <p:spPr>
              <a:xfrm>
                <a:off x="655556" y="3387315"/>
                <a:ext cx="2608150" cy="679740"/>
              </a:xfrm>
              <a:prstGeom prst="roundRect">
                <a:avLst/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ctr" latinLnBrk="0"/>
                <a:r>
                  <a:rPr lang="ko-KR" altLang="en-US" sz="3200" b="1" spc="-150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실천하기 </a:t>
                </a: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704651" y="4107142"/>
                <a:ext cx="2559055" cy="960805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spAutoFit/>
              </a:bodyPr>
              <a:lstStyle/>
              <a:p>
                <a:pPr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</a:pPr>
                <a:r>
                  <a:rPr lang="ko-KR" altLang="en-US" sz="3000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KoPubWorld돋움체 Bold" panose="00000800000000000000" pitchFamily="2" charset="-127"/>
                  </a:rPr>
                  <a:t>한 줄 문장 쓰기</a:t>
                </a:r>
              </a:p>
            </p:txBody>
          </p:sp>
        </p:grp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8CFDC420-5C58-4D28-95DA-836CB6B6779D}"/>
              </a:ext>
            </a:extLst>
          </p:cNvPr>
          <p:cNvSpPr txBox="1"/>
          <p:nvPr/>
        </p:nvSpPr>
        <p:spPr>
          <a:xfrm>
            <a:off x="467819" y="1156980"/>
            <a:ext cx="9774731" cy="84273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fontAlgn="base" latinLnBrk="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</a:pPr>
            <a:r>
              <a:rPr lang="ko-KR" altLang="en-US" sz="2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나날이 조금씩 성장을 향해 나아가고 있다는 사실과 타인으로부터의 지지활동을 통해 </a:t>
            </a:r>
            <a:r>
              <a:rPr lang="ko-KR" altLang="en-US" sz="2400" spc="-15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자기존중감을</a:t>
            </a:r>
            <a:r>
              <a:rPr lang="ko-KR" altLang="en-US" sz="2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 향상시킬 수 있다</a:t>
            </a:r>
            <a:r>
              <a:rPr lang="en-US" altLang="ko-KR" sz="2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.</a:t>
            </a:r>
          </a:p>
        </p:txBody>
      </p:sp>
      <p:grpSp>
        <p:nvGrpSpPr>
          <p:cNvPr id="37" name="그룹 36"/>
          <p:cNvGrpSpPr/>
          <p:nvPr/>
        </p:nvGrpSpPr>
        <p:grpSpPr>
          <a:xfrm>
            <a:off x="399424" y="654047"/>
            <a:ext cx="4765794" cy="430887"/>
            <a:chOff x="399424" y="768542"/>
            <a:chExt cx="4765794" cy="430887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833579" y="768542"/>
              <a:ext cx="4331639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269B3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활동 목표</a:t>
              </a:r>
            </a:p>
          </p:txBody>
        </p:sp>
        <p:sp>
          <p:nvSpPr>
            <p:cNvPr id="34" name="Freeform 49">
              <a:extLst>
                <a:ext uri="{FF2B5EF4-FFF2-40B4-BE49-F238E27FC236}">
                  <a16:creationId xmlns:a16="http://schemas.microsoft.com/office/drawing/2014/main" id="{F4360E9E-BBC3-4B3B-8C82-FFC1B136B1C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424" y="817632"/>
              <a:ext cx="383625" cy="305940"/>
            </a:xfrm>
            <a:custGeom>
              <a:avLst/>
              <a:gdLst>
                <a:gd name="T0" fmla="*/ 72 w 320"/>
                <a:gd name="T1" fmla="*/ 68 h 232"/>
                <a:gd name="T2" fmla="*/ 114 w 320"/>
                <a:gd name="T3" fmla="*/ 196 h 232"/>
                <a:gd name="T4" fmla="*/ 238 w 320"/>
                <a:gd name="T5" fmla="*/ 0 h 232"/>
                <a:gd name="T6" fmla="*/ 320 w 320"/>
                <a:gd name="T7" fmla="*/ 0 h 232"/>
                <a:gd name="T8" fmla="*/ 114 w 320"/>
                <a:gd name="T9" fmla="*/ 232 h 232"/>
                <a:gd name="T10" fmla="*/ 0 w 320"/>
                <a:gd name="T11" fmla="*/ 68 h 232"/>
                <a:gd name="T12" fmla="*/ 72 w 320"/>
                <a:gd name="T13" fmla="*/ 68 h 232"/>
                <a:gd name="T14" fmla="*/ 72 w 320"/>
                <a:gd name="T15" fmla="*/ 6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0" h="232">
                  <a:moveTo>
                    <a:pt x="72" y="68"/>
                  </a:moveTo>
                  <a:lnTo>
                    <a:pt x="114" y="196"/>
                  </a:lnTo>
                  <a:lnTo>
                    <a:pt x="238" y="0"/>
                  </a:lnTo>
                  <a:lnTo>
                    <a:pt x="320" y="0"/>
                  </a:lnTo>
                  <a:lnTo>
                    <a:pt x="114" y="232"/>
                  </a:lnTo>
                  <a:lnTo>
                    <a:pt x="0" y="68"/>
                  </a:lnTo>
                  <a:lnTo>
                    <a:pt x="72" y="68"/>
                  </a:lnTo>
                  <a:lnTo>
                    <a:pt x="72" y="68"/>
                  </a:lnTo>
                  <a:close/>
                </a:path>
              </a:pathLst>
            </a:custGeom>
            <a:solidFill>
              <a:srgbClr val="0269B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b="1" spc="-150" dirty="0">
                <a:solidFill>
                  <a:prstClr val="black"/>
                </a:solidFill>
                <a:latin typeface="KoPubDotum Medium Regular" panose="02020603020101020101" pitchFamily="18" charset="-127"/>
                <a:ea typeface="KoPubDotum Medium Regular" panose="02020603020101020101" pitchFamily="18" charset="-127"/>
              </a:endParaRPr>
            </a:p>
          </p:txBody>
        </p:sp>
      </p:grpSp>
      <p:grpSp>
        <p:nvGrpSpPr>
          <p:cNvPr id="36" name="그룹 35"/>
          <p:cNvGrpSpPr/>
          <p:nvPr/>
        </p:nvGrpSpPr>
        <p:grpSpPr>
          <a:xfrm>
            <a:off x="399424" y="2379294"/>
            <a:ext cx="4765794" cy="430887"/>
            <a:chOff x="399424" y="2379294"/>
            <a:chExt cx="4765794" cy="430887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833579" y="2379294"/>
              <a:ext cx="4331639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269B3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활동 순서</a:t>
              </a:r>
            </a:p>
          </p:txBody>
        </p:sp>
        <p:sp>
          <p:nvSpPr>
            <p:cNvPr id="35" name="Freeform 49">
              <a:extLst>
                <a:ext uri="{FF2B5EF4-FFF2-40B4-BE49-F238E27FC236}">
                  <a16:creationId xmlns:a16="http://schemas.microsoft.com/office/drawing/2014/main" id="{F4360E9E-BBC3-4B3B-8C82-FFC1B136B1C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424" y="2442451"/>
              <a:ext cx="383625" cy="305940"/>
            </a:xfrm>
            <a:custGeom>
              <a:avLst/>
              <a:gdLst>
                <a:gd name="T0" fmla="*/ 72 w 320"/>
                <a:gd name="T1" fmla="*/ 68 h 232"/>
                <a:gd name="T2" fmla="*/ 114 w 320"/>
                <a:gd name="T3" fmla="*/ 196 h 232"/>
                <a:gd name="T4" fmla="*/ 238 w 320"/>
                <a:gd name="T5" fmla="*/ 0 h 232"/>
                <a:gd name="T6" fmla="*/ 320 w 320"/>
                <a:gd name="T7" fmla="*/ 0 h 232"/>
                <a:gd name="T8" fmla="*/ 114 w 320"/>
                <a:gd name="T9" fmla="*/ 232 h 232"/>
                <a:gd name="T10" fmla="*/ 0 w 320"/>
                <a:gd name="T11" fmla="*/ 68 h 232"/>
                <a:gd name="T12" fmla="*/ 72 w 320"/>
                <a:gd name="T13" fmla="*/ 68 h 232"/>
                <a:gd name="T14" fmla="*/ 72 w 320"/>
                <a:gd name="T15" fmla="*/ 6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0" h="232">
                  <a:moveTo>
                    <a:pt x="72" y="68"/>
                  </a:moveTo>
                  <a:lnTo>
                    <a:pt x="114" y="196"/>
                  </a:lnTo>
                  <a:lnTo>
                    <a:pt x="238" y="0"/>
                  </a:lnTo>
                  <a:lnTo>
                    <a:pt x="320" y="0"/>
                  </a:lnTo>
                  <a:lnTo>
                    <a:pt x="114" y="232"/>
                  </a:lnTo>
                  <a:lnTo>
                    <a:pt x="0" y="68"/>
                  </a:lnTo>
                  <a:lnTo>
                    <a:pt x="72" y="68"/>
                  </a:lnTo>
                  <a:lnTo>
                    <a:pt x="72" y="68"/>
                  </a:lnTo>
                  <a:close/>
                </a:path>
              </a:pathLst>
            </a:custGeom>
            <a:solidFill>
              <a:srgbClr val="0269B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b="1" spc="-150" dirty="0">
                <a:solidFill>
                  <a:prstClr val="black"/>
                </a:solidFill>
                <a:latin typeface="KoPubDotum Medium Regular" panose="02020603020101020101" pitchFamily="18" charset="-127"/>
                <a:ea typeface="KoPubDotum Medium Regular" panose="0202060302010102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149925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직사각형 35"/>
          <p:cNvSpPr/>
          <p:nvPr/>
        </p:nvSpPr>
        <p:spPr>
          <a:xfrm>
            <a:off x="1228726" y="618696"/>
            <a:ext cx="9464674" cy="561768"/>
          </a:xfrm>
          <a:prstGeom prst="rect">
            <a:avLst/>
          </a:prstGeom>
          <a:gradFill>
            <a:gsLst>
              <a:gs pos="31000">
                <a:srgbClr val="FFFFFF">
                  <a:alpha val="50000"/>
                </a:srgb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1" y="618696"/>
            <a:ext cx="1890638" cy="561768"/>
            <a:chOff x="1" y="504396"/>
            <a:chExt cx="1890638" cy="561768"/>
          </a:xfrm>
        </p:grpSpPr>
        <p:sp>
          <p:nvSpPr>
            <p:cNvPr id="11" name="직사각형 10"/>
            <p:cNvSpPr/>
            <p:nvPr/>
          </p:nvSpPr>
          <p:spPr>
            <a:xfrm>
              <a:off x="1" y="504396"/>
              <a:ext cx="1133474" cy="561768"/>
            </a:xfrm>
            <a:prstGeom prst="rect">
              <a:avLst/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8" name="모서리가 둥근 직사각형 27"/>
            <p:cNvSpPr/>
            <p:nvPr/>
          </p:nvSpPr>
          <p:spPr>
            <a:xfrm>
              <a:off x="757165" y="504396"/>
              <a:ext cx="1133474" cy="561768"/>
            </a:xfrm>
            <a:prstGeom prst="roundRect">
              <a:avLst>
                <a:gd name="adj" fmla="val 50000"/>
              </a:avLst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501083" y="585226"/>
              <a:ext cx="1245217" cy="400110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수업열기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8CFDC420-5C58-4D28-95DA-836CB6B6779D}"/>
              </a:ext>
            </a:extLst>
          </p:cNvPr>
          <p:cNvSpPr txBox="1"/>
          <p:nvPr/>
        </p:nvSpPr>
        <p:spPr>
          <a:xfrm>
            <a:off x="1994163" y="714914"/>
            <a:ext cx="5800809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fontAlgn="base" latinLnBrk="0">
              <a:spcBef>
                <a:spcPts val="100"/>
              </a:spcBef>
              <a:spcAft>
                <a:spcPts val="300"/>
              </a:spcAft>
            </a:pPr>
            <a:r>
              <a:rPr kumimoji="1"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▶ 성공계단 오르기</a:t>
            </a:r>
          </a:p>
        </p:txBody>
      </p:sp>
      <p:sp>
        <p:nvSpPr>
          <p:cNvPr id="79" name="직사각형 78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037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sp>
        <p:nvSpPr>
          <p:cNvPr id="114" name="직사각형 113"/>
          <p:cNvSpPr/>
          <p:nvPr/>
        </p:nvSpPr>
        <p:spPr>
          <a:xfrm>
            <a:off x="744415" y="1442402"/>
            <a:ext cx="9204570" cy="492443"/>
          </a:xfrm>
          <a:prstGeom prst="rect">
            <a:avLst/>
          </a:prstGeom>
        </p:spPr>
        <p:txBody>
          <a:bodyPr wrap="square" tIns="0" bIns="0" anchor="ctr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ko-KR" altLang="en-US" sz="3200" b="1" spc="-300" dirty="0">
                <a:ln>
                  <a:solidFill>
                    <a:srgbClr val="00B0F0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생활 속에서 경험한 나의 작은 성공이야기를 나눠봐요</a:t>
            </a:r>
          </a:p>
        </p:txBody>
      </p:sp>
      <p:pic>
        <p:nvPicPr>
          <p:cNvPr id="115" name="그림 114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>
            <a:off x="616144" y="1296825"/>
            <a:ext cx="462280" cy="431481"/>
          </a:xfrm>
          <a:prstGeom prst="rect">
            <a:avLst/>
          </a:prstGeom>
        </p:spPr>
      </p:pic>
      <p:pic>
        <p:nvPicPr>
          <p:cNvPr id="116" name="그림 115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 flipH="1" flipV="1">
            <a:off x="9654051" y="1296825"/>
            <a:ext cx="462280" cy="431481"/>
          </a:xfrm>
          <a:prstGeom prst="rect">
            <a:avLst/>
          </a:prstGeom>
        </p:spPr>
      </p:pic>
      <p:grpSp>
        <p:nvGrpSpPr>
          <p:cNvPr id="117" name="그룹 116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118" name="그룹 117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120" name="모서리가 둥근 직사각형 119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121" name="그룹 120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122" name="그룹 121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127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128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129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123" name="그룹 122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124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125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126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119" name="모서리가 둥근 직사각형 118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sp>
        <p:nvSpPr>
          <p:cNvPr id="132" name="모서리가 둥근 직사각형 131"/>
          <p:cNvSpPr/>
          <p:nvPr/>
        </p:nvSpPr>
        <p:spPr>
          <a:xfrm>
            <a:off x="1114925" y="5595164"/>
            <a:ext cx="3901108" cy="919401"/>
          </a:xfrm>
          <a:prstGeom prst="roundRect">
            <a:avLst/>
          </a:prstGeom>
          <a:solidFill>
            <a:schemeClr val="bg1">
              <a:lumMod val="85000"/>
              <a:alpha val="50000"/>
            </a:schemeClr>
          </a:solidFill>
        </p:spPr>
        <p:txBody>
          <a:bodyPr wrap="square" anchor="ctr">
            <a:spAutoFit/>
          </a:bodyPr>
          <a:lstStyle/>
          <a:p>
            <a:pPr lvl="0" algn="ctr" fontAlgn="ctr" latinLnBrk="0">
              <a:defRPr/>
            </a:pPr>
            <a:r>
              <a:rPr lang="ko-KR" altLang="en-US" sz="48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세발 자전거</a:t>
            </a:r>
          </a:p>
        </p:txBody>
      </p:sp>
      <p:sp>
        <p:nvSpPr>
          <p:cNvPr id="133" name="모서리가 둥근 직사각형 132"/>
          <p:cNvSpPr/>
          <p:nvPr/>
        </p:nvSpPr>
        <p:spPr>
          <a:xfrm>
            <a:off x="5659599" y="5591146"/>
            <a:ext cx="3901108" cy="919401"/>
          </a:xfrm>
          <a:prstGeom prst="roundRect">
            <a:avLst/>
          </a:prstGeom>
          <a:solidFill>
            <a:schemeClr val="bg1">
              <a:lumMod val="85000"/>
              <a:alpha val="50000"/>
            </a:schemeClr>
          </a:solidFill>
        </p:spPr>
        <p:txBody>
          <a:bodyPr wrap="square" anchor="ctr">
            <a:spAutoFit/>
          </a:bodyPr>
          <a:lstStyle/>
          <a:p>
            <a:pPr algn="ctr" fontAlgn="ctr" latinLnBrk="0"/>
            <a:r>
              <a:rPr lang="ko-KR" altLang="en-US" sz="48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두발 자전거</a:t>
            </a:r>
          </a:p>
        </p:txBody>
      </p:sp>
      <p:pic>
        <p:nvPicPr>
          <p:cNvPr id="134" name="그림 1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332" y="2757941"/>
            <a:ext cx="2588295" cy="2588295"/>
          </a:xfrm>
          <a:prstGeom prst="rect">
            <a:avLst/>
          </a:prstGeom>
        </p:spPr>
      </p:pic>
      <p:pic>
        <p:nvPicPr>
          <p:cNvPr id="135" name="그림 13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8966" y="2650901"/>
            <a:ext cx="2802375" cy="2802375"/>
          </a:xfrm>
          <a:prstGeom prst="rect">
            <a:avLst/>
          </a:prstGeom>
        </p:spPr>
      </p:pic>
      <p:pic>
        <p:nvPicPr>
          <p:cNvPr id="136" name="Picture 4" descr="C:\Users\hipt3\Desktop\rgererga.png">
            <a:extLst>
              <a:ext uri="{FF2B5EF4-FFF2-40B4-BE49-F238E27FC236}">
                <a16:creationId xmlns:a16="http://schemas.microsoft.com/office/drawing/2014/main" id="{2B303A4E-FD7A-48E6-A633-B095AF38A0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54881" y="3244781"/>
            <a:ext cx="954479" cy="182759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259927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직사각형 35"/>
          <p:cNvSpPr/>
          <p:nvPr/>
        </p:nvSpPr>
        <p:spPr>
          <a:xfrm>
            <a:off x="1228726" y="618696"/>
            <a:ext cx="9464674" cy="561768"/>
          </a:xfrm>
          <a:prstGeom prst="rect">
            <a:avLst/>
          </a:prstGeom>
          <a:gradFill>
            <a:gsLst>
              <a:gs pos="31000">
                <a:srgbClr val="FFFFFF">
                  <a:alpha val="50000"/>
                </a:srgb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>
              <a:ln>
                <a:solidFill>
                  <a:schemeClr val="accent1">
                    <a:alpha val="0"/>
                  </a:schemeClr>
                </a:solidFill>
              </a:ln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1" y="618696"/>
            <a:ext cx="1890638" cy="561768"/>
            <a:chOff x="1" y="504396"/>
            <a:chExt cx="1890638" cy="561768"/>
          </a:xfrm>
        </p:grpSpPr>
        <p:sp>
          <p:nvSpPr>
            <p:cNvPr id="11" name="직사각형 10"/>
            <p:cNvSpPr/>
            <p:nvPr/>
          </p:nvSpPr>
          <p:spPr>
            <a:xfrm>
              <a:off x="1" y="504396"/>
              <a:ext cx="1133474" cy="561768"/>
            </a:xfrm>
            <a:prstGeom prst="rect">
              <a:avLst/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8" name="모서리가 둥근 직사각형 27"/>
            <p:cNvSpPr/>
            <p:nvPr/>
          </p:nvSpPr>
          <p:spPr>
            <a:xfrm>
              <a:off x="757165" y="504396"/>
              <a:ext cx="1133474" cy="561768"/>
            </a:xfrm>
            <a:prstGeom prst="roundRect">
              <a:avLst>
                <a:gd name="adj" fmla="val 50000"/>
              </a:avLst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501083" y="585226"/>
              <a:ext cx="1245217" cy="400110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6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수업열기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8CFDC420-5C58-4D28-95DA-836CB6B6779D}"/>
              </a:ext>
            </a:extLst>
          </p:cNvPr>
          <p:cNvSpPr txBox="1"/>
          <p:nvPr/>
        </p:nvSpPr>
        <p:spPr>
          <a:xfrm>
            <a:off x="1994163" y="714914"/>
            <a:ext cx="5800809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fontAlgn="base" latinLnBrk="0">
              <a:spcBef>
                <a:spcPts val="100"/>
              </a:spcBef>
              <a:spcAft>
                <a:spcPts val="300"/>
              </a:spcAft>
            </a:pPr>
            <a:r>
              <a:rPr kumimoji="1" lang="ko-KR" altLang="en-US" sz="2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▶ 성공이란</a:t>
            </a:r>
            <a:r>
              <a:rPr kumimoji="1" lang="en-US" altLang="ko-KR" sz="2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</a:p>
        </p:txBody>
      </p:sp>
      <p:sp>
        <p:nvSpPr>
          <p:cNvPr id="79" name="직사각형 78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037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>
              <a:ln>
                <a:solidFill>
                  <a:schemeClr val="accent1">
                    <a:alpha val="0"/>
                  </a:schemeClr>
                </a:solidFill>
              </a:ln>
            </a:endParaRPr>
          </a:p>
        </p:txBody>
      </p:sp>
      <p:sp>
        <p:nvSpPr>
          <p:cNvPr id="114" name="직사각형 113"/>
          <p:cNvSpPr/>
          <p:nvPr/>
        </p:nvSpPr>
        <p:spPr>
          <a:xfrm>
            <a:off x="4034692" y="1442403"/>
            <a:ext cx="2624016" cy="492443"/>
          </a:xfrm>
          <a:prstGeom prst="rect">
            <a:avLst/>
          </a:prstGeom>
        </p:spPr>
        <p:txBody>
          <a:bodyPr wrap="square" tIns="0" bIns="0" anchor="ctr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ko-KR" altLang="en-US" sz="32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성공이란</a:t>
            </a:r>
          </a:p>
        </p:txBody>
      </p:sp>
      <p:pic>
        <p:nvPicPr>
          <p:cNvPr id="115" name="그림 114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>
            <a:off x="4109621" y="1296825"/>
            <a:ext cx="462280" cy="431481"/>
          </a:xfrm>
          <a:prstGeom prst="rect">
            <a:avLst/>
          </a:prstGeom>
        </p:spPr>
      </p:pic>
      <p:pic>
        <p:nvPicPr>
          <p:cNvPr id="116" name="그림 115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 flipH="1" flipV="1">
            <a:off x="6176205" y="1296825"/>
            <a:ext cx="462280" cy="431481"/>
          </a:xfrm>
          <a:prstGeom prst="rect">
            <a:avLst/>
          </a:prstGeom>
        </p:spPr>
      </p:pic>
      <p:grpSp>
        <p:nvGrpSpPr>
          <p:cNvPr id="117" name="그룹 116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118" name="그룹 117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120" name="모서리가 둥근 직사각형 119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grpSp>
            <p:nvGrpSpPr>
              <p:cNvPr id="121" name="그룹 120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122" name="그룹 121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127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28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29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  <p:grpSp>
              <p:nvGrpSpPr>
                <p:cNvPr id="123" name="그룹 122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124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25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26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</p:grpSp>
        </p:grpSp>
        <p:sp>
          <p:nvSpPr>
            <p:cNvPr id="119" name="모서리가 둥근 직사각형 118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</p:grpSp>
      <p:sp>
        <p:nvSpPr>
          <p:cNvPr id="46" name="직사각형 45"/>
          <p:cNvSpPr/>
          <p:nvPr/>
        </p:nvSpPr>
        <p:spPr>
          <a:xfrm>
            <a:off x="900570" y="2434359"/>
            <a:ext cx="257392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>
              <a:spcAft>
                <a:spcPts val="600"/>
              </a:spcAft>
            </a:pPr>
            <a:r>
              <a:rPr lang="en-US" altLang="ko-KR" sz="28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[</a:t>
            </a:r>
            <a:r>
              <a:rPr lang="ko-KR" altLang="en-US" sz="28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사전적 정의</a:t>
            </a:r>
            <a:r>
              <a:rPr lang="en-US" altLang="ko-KR" sz="28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] </a:t>
            </a:r>
          </a:p>
        </p:txBody>
      </p:sp>
      <p:sp>
        <p:nvSpPr>
          <p:cNvPr id="60" name="직사각형 59"/>
          <p:cNvSpPr/>
          <p:nvPr/>
        </p:nvSpPr>
        <p:spPr>
          <a:xfrm>
            <a:off x="900570" y="2903283"/>
            <a:ext cx="87666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>
              <a:spcAft>
                <a:spcPts val="600"/>
              </a:spcAft>
            </a:pPr>
            <a:r>
              <a:rPr lang="ko-KR" altLang="en-US" sz="3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성공이란 목적이나 뜻을 이루는 것</a:t>
            </a:r>
          </a:p>
        </p:txBody>
      </p:sp>
      <p:sp>
        <p:nvSpPr>
          <p:cNvPr id="64" name="모서리가 둥근 직사각형 63"/>
          <p:cNvSpPr/>
          <p:nvPr/>
        </p:nvSpPr>
        <p:spPr>
          <a:xfrm>
            <a:off x="1168979" y="4709460"/>
            <a:ext cx="2348957" cy="1811354"/>
          </a:xfrm>
          <a:prstGeom prst="roundRect">
            <a:avLst>
              <a:gd name="adj" fmla="val 7806"/>
            </a:avLst>
          </a:prstGeom>
          <a:solidFill>
            <a:srgbClr val="0269B3"/>
          </a:solidFill>
          <a:ln w="41275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1800" b="1" spc="-15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65" name="모서리가 둥근 직사각형 64"/>
          <p:cNvSpPr/>
          <p:nvPr/>
        </p:nvSpPr>
        <p:spPr>
          <a:xfrm>
            <a:off x="4168062" y="4709460"/>
            <a:ext cx="2348957" cy="1811354"/>
          </a:xfrm>
          <a:prstGeom prst="roundRect">
            <a:avLst>
              <a:gd name="adj" fmla="val 7806"/>
            </a:avLst>
          </a:prstGeom>
          <a:solidFill>
            <a:srgbClr val="5CAA09"/>
          </a:solidFill>
          <a:ln w="41275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1800" b="1" spc="-15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66" name="모서리가 둥근 직사각형 65"/>
          <p:cNvSpPr/>
          <p:nvPr/>
        </p:nvSpPr>
        <p:spPr>
          <a:xfrm>
            <a:off x="7167143" y="4709460"/>
            <a:ext cx="2348957" cy="1811354"/>
          </a:xfrm>
          <a:prstGeom prst="roundRect">
            <a:avLst>
              <a:gd name="adj" fmla="val 7806"/>
            </a:avLst>
          </a:prstGeom>
          <a:solidFill>
            <a:srgbClr val="00B0F0"/>
          </a:solidFill>
          <a:ln w="41275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1800" b="1" spc="-15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/>
              </a:solidFill>
            </a:endParaRPr>
          </a:p>
        </p:txBody>
      </p:sp>
      <p:grpSp>
        <p:nvGrpSpPr>
          <p:cNvPr id="13" name="그룹 12"/>
          <p:cNvGrpSpPr/>
          <p:nvPr/>
        </p:nvGrpSpPr>
        <p:grpSpPr>
          <a:xfrm>
            <a:off x="1168979" y="3919490"/>
            <a:ext cx="8347121" cy="707886"/>
            <a:chOff x="1168979" y="3919490"/>
            <a:chExt cx="8347121" cy="707886"/>
          </a:xfrm>
        </p:grpSpPr>
        <p:cxnSp>
          <p:nvCxnSpPr>
            <p:cNvPr id="9" name="직선 연결선 8"/>
            <p:cNvCxnSpPr/>
            <p:nvPr/>
          </p:nvCxnSpPr>
          <p:spPr>
            <a:xfrm>
              <a:off x="1168979" y="4273433"/>
              <a:ext cx="3574959" cy="0"/>
            </a:xfrm>
            <a:prstGeom prst="line">
              <a:avLst/>
            </a:prstGeom>
            <a:ln w="12700">
              <a:solidFill>
                <a:srgbClr val="0269B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Rectangle 304"/>
            <p:cNvSpPr>
              <a:spLocks noChangeArrowheads="1"/>
            </p:cNvSpPr>
            <p:nvPr/>
          </p:nvSpPr>
          <p:spPr bwMode="auto">
            <a:xfrm flipH="1">
              <a:off x="4785207" y="3919490"/>
              <a:ext cx="1104281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 anchor="ctr">
              <a:spAutoFit/>
            </a:bodyPr>
            <a:lstStyle/>
            <a:p>
              <a:pPr algn="ctr">
                <a:defRPr/>
              </a:pPr>
              <a:r>
                <a:rPr lang="ko-KR" altLang="en-US" sz="40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269B3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비법</a:t>
              </a:r>
            </a:p>
          </p:txBody>
        </p:sp>
        <p:cxnSp>
          <p:nvCxnSpPr>
            <p:cNvPr id="76" name="직선 연결선 75"/>
            <p:cNvCxnSpPr/>
            <p:nvPr/>
          </p:nvCxnSpPr>
          <p:spPr>
            <a:xfrm>
              <a:off x="5941141" y="4273433"/>
              <a:ext cx="3574959" cy="0"/>
            </a:xfrm>
            <a:prstGeom prst="line">
              <a:avLst/>
            </a:prstGeom>
            <a:ln w="12700">
              <a:solidFill>
                <a:srgbClr val="0269B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0" name="Rectangle 304"/>
          <p:cNvSpPr>
            <a:spLocks noChangeArrowheads="1"/>
          </p:cNvSpPr>
          <p:nvPr/>
        </p:nvSpPr>
        <p:spPr bwMode="auto">
          <a:xfrm flipH="1">
            <a:off x="1365306" y="5261194"/>
            <a:ext cx="195630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 anchor="ctr">
            <a:spAutoFit/>
          </a:bodyPr>
          <a:lstStyle/>
          <a:p>
            <a:pPr algn="ctr">
              <a:defRPr/>
            </a:pPr>
            <a:r>
              <a:rPr lang="ko-KR" altLang="en-US" sz="40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시간</a:t>
            </a:r>
          </a:p>
        </p:txBody>
      </p:sp>
      <p:sp>
        <p:nvSpPr>
          <p:cNvPr id="81" name="Rectangle 304"/>
          <p:cNvSpPr>
            <a:spLocks noChangeArrowheads="1"/>
          </p:cNvSpPr>
          <p:nvPr/>
        </p:nvSpPr>
        <p:spPr bwMode="auto">
          <a:xfrm flipH="1">
            <a:off x="4364388" y="5261194"/>
            <a:ext cx="195630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 anchor="ctr">
            <a:spAutoFit/>
          </a:bodyPr>
          <a:lstStyle/>
          <a:p>
            <a:pPr algn="ctr">
              <a:defRPr/>
            </a:pPr>
            <a:r>
              <a:rPr lang="ko-KR" altLang="en-US" sz="40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끈기</a:t>
            </a:r>
          </a:p>
        </p:txBody>
      </p:sp>
      <p:sp>
        <p:nvSpPr>
          <p:cNvPr id="82" name="Rectangle 304"/>
          <p:cNvSpPr>
            <a:spLocks noChangeArrowheads="1"/>
          </p:cNvSpPr>
          <p:nvPr/>
        </p:nvSpPr>
        <p:spPr bwMode="auto">
          <a:xfrm flipH="1">
            <a:off x="7363470" y="5261194"/>
            <a:ext cx="195630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 anchor="ctr">
            <a:spAutoFit/>
          </a:bodyPr>
          <a:lstStyle/>
          <a:p>
            <a:pPr algn="ctr">
              <a:defRPr/>
            </a:pPr>
            <a:r>
              <a:rPr lang="ko-KR" altLang="en-US" sz="40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노력</a:t>
            </a:r>
          </a:p>
        </p:txBody>
      </p:sp>
      <p:grpSp>
        <p:nvGrpSpPr>
          <p:cNvPr id="83" name="그룹 82">
            <a:extLst>
              <a:ext uri="{FF2B5EF4-FFF2-40B4-BE49-F238E27FC236}">
                <a16:creationId xmlns:a16="http://schemas.microsoft.com/office/drawing/2014/main" id="{0D026452-68A3-467F-BF31-3536DFCAD950}"/>
              </a:ext>
            </a:extLst>
          </p:cNvPr>
          <p:cNvGrpSpPr/>
          <p:nvPr/>
        </p:nvGrpSpPr>
        <p:grpSpPr>
          <a:xfrm>
            <a:off x="3604656" y="5376794"/>
            <a:ext cx="476686" cy="476686"/>
            <a:chOff x="-868994" y="6001737"/>
            <a:chExt cx="246058" cy="246058"/>
          </a:xfrm>
        </p:grpSpPr>
        <p:sp>
          <p:nvSpPr>
            <p:cNvPr id="84" name="모서리가 둥근 직사각형 21">
              <a:extLst>
                <a:ext uri="{FF2B5EF4-FFF2-40B4-BE49-F238E27FC236}">
                  <a16:creationId xmlns:a16="http://schemas.microsoft.com/office/drawing/2014/main" id="{4504F21A-507B-4312-9837-1ACD70833F69}"/>
                </a:ext>
              </a:extLst>
            </p:cNvPr>
            <p:cNvSpPr/>
            <p:nvPr/>
          </p:nvSpPr>
          <p:spPr>
            <a:xfrm flipH="1">
              <a:off x="-779270" y="6001737"/>
              <a:ext cx="66610" cy="246058"/>
            </a:xfrm>
            <a:prstGeom prst="roundRect">
              <a:avLst>
                <a:gd name="adj" fmla="val 44283"/>
              </a:avLst>
            </a:prstGeom>
            <a:solidFill>
              <a:schemeClr val="bg1">
                <a:lumMod val="75000"/>
                <a:alpha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latinLnBrk="0"/>
              <a:endParaRPr lang="ko-KR" altLang="en-US" sz="12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prstClr val="white"/>
                </a:solidFill>
                <a:latin typeface="KoPubDotum Bold Regular" panose="02020603020101020101" pitchFamily="18" charset="-127"/>
                <a:ea typeface="KoPubDotum Bold Regular" panose="02020603020101020101" pitchFamily="18" charset="-127"/>
              </a:endParaRPr>
            </a:p>
          </p:txBody>
        </p:sp>
        <p:sp>
          <p:nvSpPr>
            <p:cNvPr id="85" name="모서리가 둥근 직사각형 22">
              <a:extLst>
                <a:ext uri="{FF2B5EF4-FFF2-40B4-BE49-F238E27FC236}">
                  <a16:creationId xmlns:a16="http://schemas.microsoft.com/office/drawing/2014/main" id="{B1F487DE-B22E-4DDC-83A8-EDBEE6EDB9B9}"/>
                </a:ext>
              </a:extLst>
            </p:cNvPr>
            <p:cNvSpPr/>
            <p:nvPr/>
          </p:nvSpPr>
          <p:spPr>
            <a:xfrm rot="5400000">
              <a:off x="-779270" y="6001737"/>
              <a:ext cx="66610" cy="246058"/>
            </a:xfrm>
            <a:prstGeom prst="roundRect">
              <a:avLst>
                <a:gd name="adj" fmla="val 44283"/>
              </a:avLst>
            </a:prstGeom>
            <a:solidFill>
              <a:schemeClr val="bg1">
                <a:lumMod val="75000"/>
                <a:alpha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latinLnBrk="0"/>
              <a:endParaRPr lang="ko-KR" altLang="en-US" sz="12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prstClr val="white"/>
                </a:solidFill>
                <a:latin typeface="KoPubDotum Bold Regular" panose="02020603020101020101" pitchFamily="18" charset="-127"/>
                <a:ea typeface="KoPubDotum Bold Regular" panose="02020603020101020101" pitchFamily="18" charset="-127"/>
              </a:endParaRPr>
            </a:p>
          </p:txBody>
        </p:sp>
      </p:grpSp>
      <p:grpSp>
        <p:nvGrpSpPr>
          <p:cNvPr id="86" name="그룹 85">
            <a:extLst>
              <a:ext uri="{FF2B5EF4-FFF2-40B4-BE49-F238E27FC236}">
                <a16:creationId xmlns:a16="http://schemas.microsoft.com/office/drawing/2014/main" id="{0D026452-68A3-467F-BF31-3536DFCAD950}"/>
              </a:ext>
            </a:extLst>
          </p:cNvPr>
          <p:cNvGrpSpPr/>
          <p:nvPr/>
        </p:nvGrpSpPr>
        <p:grpSpPr>
          <a:xfrm>
            <a:off x="6603738" y="5376794"/>
            <a:ext cx="476686" cy="476686"/>
            <a:chOff x="-868994" y="6001737"/>
            <a:chExt cx="246058" cy="246058"/>
          </a:xfrm>
        </p:grpSpPr>
        <p:sp>
          <p:nvSpPr>
            <p:cNvPr id="87" name="모서리가 둥근 직사각형 21">
              <a:extLst>
                <a:ext uri="{FF2B5EF4-FFF2-40B4-BE49-F238E27FC236}">
                  <a16:creationId xmlns:a16="http://schemas.microsoft.com/office/drawing/2014/main" id="{4504F21A-507B-4312-9837-1ACD70833F69}"/>
                </a:ext>
              </a:extLst>
            </p:cNvPr>
            <p:cNvSpPr/>
            <p:nvPr/>
          </p:nvSpPr>
          <p:spPr>
            <a:xfrm flipH="1">
              <a:off x="-779270" y="6001737"/>
              <a:ext cx="66610" cy="246058"/>
            </a:xfrm>
            <a:prstGeom prst="roundRect">
              <a:avLst>
                <a:gd name="adj" fmla="val 44283"/>
              </a:avLst>
            </a:prstGeom>
            <a:solidFill>
              <a:schemeClr val="bg1">
                <a:lumMod val="75000"/>
                <a:alpha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latinLnBrk="0"/>
              <a:endParaRPr lang="ko-KR" altLang="en-US" sz="12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prstClr val="white"/>
                </a:solidFill>
                <a:latin typeface="KoPubDotum Bold Regular" panose="02020603020101020101" pitchFamily="18" charset="-127"/>
                <a:ea typeface="KoPubDotum Bold Regular" panose="02020603020101020101" pitchFamily="18" charset="-127"/>
              </a:endParaRPr>
            </a:p>
          </p:txBody>
        </p:sp>
        <p:sp>
          <p:nvSpPr>
            <p:cNvPr id="88" name="모서리가 둥근 직사각형 22">
              <a:extLst>
                <a:ext uri="{FF2B5EF4-FFF2-40B4-BE49-F238E27FC236}">
                  <a16:creationId xmlns:a16="http://schemas.microsoft.com/office/drawing/2014/main" id="{B1F487DE-B22E-4DDC-83A8-EDBEE6EDB9B9}"/>
                </a:ext>
              </a:extLst>
            </p:cNvPr>
            <p:cNvSpPr/>
            <p:nvPr/>
          </p:nvSpPr>
          <p:spPr>
            <a:xfrm rot="5400000">
              <a:off x="-779270" y="6001737"/>
              <a:ext cx="66610" cy="246058"/>
            </a:xfrm>
            <a:prstGeom prst="roundRect">
              <a:avLst>
                <a:gd name="adj" fmla="val 44283"/>
              </a:avLst>
            </a:prstGeom>
            <a:solidFill>
              <a:schemeClr val="bg1">
                <a:lumMod val="75000"/>
                <a:alpha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latinLnBrk="0"/>
              <a:endParaRPr lang="ko-KR" altLang="en-US" sz="12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prstClr val="white"/>
                </a:solidFill>
                <a:latin typeface="KoPubDotum Bold Regular" panose="02020603020101020101" pitchFamily="18" charset="-127"/>
                <a:ea typeface="KoPubDotum Bold Regular" panose="0202060302010102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589831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직사각형 35"/>
          <p:cNvSpPr/>
          <p:nvPr/>
        </p:nvSpPr>
        <p:spPr>
          <a:xfrm>
            <a:off x="1228726" y="618696"/>
            <a:ext cx="9464674" cy="561768"/>
          </a:xfrm>
          <a:prstGeom prst="rect">
            <a:avLst/>
          </a:prstGeom>
          <a:gradFill>
            <a:gsLst>
              <a:gs pos="31000">
                <a:srgbClr val="FFFFFF">
                  <a:alpha val="50000"/>
                </a:srgb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>
              <a:ln>
                <a:solidFill>
                  <a:schemeClr val="accent1">
                    <a:alpha val="0"/>
                  </a:schemeClr>
                </a:solidFill>
              </a:ln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1" y="618696"/>
            <a:ext cx="1890638" cy="561768"/>
            <a:chOff x="1" y="504396"/>
            <a:chExt cx="1890638" cy="561768"/>
          </a:xfrm>
        </p:grpSpPr>
        <p:sp>
          <p:nvSpPr>
            <p:cNvPr id="11" name="직사각형 10"/>
            <p:cNvSpPr/>
            <p:nvPr/>
          </p:nvSpPr>
          <p:spPr>
            <a:xfrm>
              <a:off x="1" y="504396"/>
              <a:ext cx="1133474" cy="561768"/>
            </a:xfrm>
            <a:prstGeom prst="rect">
              <a:avLst/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8" name="모서리가 둥근 직사각형 27"/>
            <p:cNvSpPr/>
            <p:nvPr/>
          </p:nvSpPr>
          <p:spPr>
            <a:xfrm>
              <a:off x="757165" y="504396"/>
              <a:ext cx="1133474" cy="561768"/>
            </a:xfrm>
            <a:prstGeom prst="roundRect">
              <a:avLst>
                <a:gd name="adj" fmla="val 50000"/>
              </a:avLst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501083" y="585226"/>
              <a:ext cx="1245217" cy="400110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6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수업열기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8CFDC420-5C58-4D28-95DA-836CB6B6779D}"/>
              </a:ext>
            </a:extLst>
          </p:cNvPr>
          <p:cNvSpPr txBox="1"/>
          <p:nvPr/>
        </p:nvSpPr>
        <p:spPr>
          <a:xfrm>
            <a:off x="1994163" y="714914"/>
            <a:ext cx="5800809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fontAlgn="base" latinLnBrk="0">
              <a:spcBef>
                <a:spcPts val="100"/>
              </a:spcBef>
              <a:spcAft>
                <a:spcPts val="300"/>
              </a:spcAft>
            </a:pPr>
            <a:r>
              <a:rPr kumimoji="1" lang="ko-KR" altLang="en-US" sz="2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▶ 성공계단 오르기</a:t>
            </a:r>
          </a:p>
        </p:txBody>
      </p:sp>
      <p:sp>
        <p:nvSpPr>
          <p:cNvPr id="79" name="직사각형 78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037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>
              <a:ln>
                <a:solidFill>
                  <a:schemeClr val="accent1">
                    <a:alpha val="0"/>
                  </a:schemeClr>
                </a:solidFill>
              </a:ln>
            </a:endParaRPr>
          </a:p>
        </p:txBody>
      </p:sp>
      <p:sp>
        <p:nvSpPr>
          <p:cNvPr id="114" name="직사각형 113"/>
          <p:cNvSpPr/>
          <p:nvPr/>
        </p:nvSpPr>
        <p:spPr>
          <a:xfrm>
            <a:off x="3471985" y="1442403"/>
            <a:ext cx="3749430" cy="492443"/>
          </a:xfrm>
          <a:prstGeom prst="rect">
            <a:avLst/>
          </a:prstGeom>
        </p:spPr>
        <p:txBody>
          <a:bodyPr wrap="square" tIns="0" bIns="0" anchor="ctr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ko-KR" altLang="en-US" sz="32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다양한 성공 예시</a:t>
            </a:r>
          </a:p>
        </p:txBody>
      </p:sp>
      <p:pic>
        <p:nvPicPr>
          <p:cNvPr id="115" name="그림 114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>
            <a:off x="3390605" y="1296825"/>
            <a:ext cx="462280" cy="431481"/>
          </a:xfrm>
          <a:prstGeom prst="rect">
            <a:avLst/>
          </a:prstGeom>
        </p:spPr>
      </p:pic>
      <p:pic>
        <p:nvPicPr>
          <p:cNvPr id="116" name="그림 115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 flipH="1" flipV="1">
            <a:off x="6848328" y="1296825"/>
            <a:ext cx="462280" cy="431481"/>
          </a:xfrm>
          <a:prstGeom prst="rect">
            <a:avLst/>
          </a:prstGeom>
        </p:spPr>
      </p:pic>
      <p:grpSp>
        <p:nvGrpSpPr>
          <p:cNvPr id="117" name="그룹 116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118" name="그룹 117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120" name="모서리가 둥근 직사각형 119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grpSp>
            <p:nvGrpSpPr>
              <p:cNvPr id="121" name="그룹 120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122" name="그룹 121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127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28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29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  <p:grpSp>
              <p:nvGrpSpPr>
                <p:cNvPr id="123" name="그룹 122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124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25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126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</p:grpSp>
        </p:grpSp>
        <p:sp>
          <p:nvSpPr>
            <p:cNvPr id="119" name="모서리가 둥근 직사각형 118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</p:grpSp>
      <p:sp>
        <p:nvSpPr>
          <p:cNvPr id="2" name="모서리가 둥근 직사각형 1"/>
          <p:cNvSpPr/>
          <p:nvPr/>
        </p:nvSpPr>
        <p:spPr>
          <a:xfrm>
            <a:off x="1016001" y="2751052"/>
            <a:ext cx="1971736" cy="1669609"/>
          </a:xfrm>
          <a:prstGeom prst="roundRect">
            <a:avLst/>
          </a:prstGeom>
          <a:solidFill>
            <a:srgbClr val="FFFFFF">
              <a:alpha val="100000"/>
            </a:srgbClr>
          </a:solidFill>
          <a:ln w="28575" cap="flat" cmpd="sng" algn="ctr">
            <a:solidFill>
              <a:srgbClr val="0269B3"/>
            </a:solidFill>
            <a:prstDash val="solid"/>
          </a:ln>
        </p:spPr>
        <p:txBody>
          <a:bodyPr lIns="36000" tIns="36000" rIns="36000" bIns="36000" anchor="ctr"/>
          <a:lstStyle/>
          <a:p>
            <a:pPr algn="ctr" defTabSz="1043054" latinLnBrk="0">
              <a:spcBef>
                <a:spcPts val="100"/>
              </a:spcBef>
              <a:spcAft>
                <a:spcPts val="100"/>
              </a:spcAft>
            </a:pPr>
            <a:r>
              <a:rPr lang="ko-KR" altLang="en-US" sz="2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책가방을 </a:t>
            </a:r>
          </a:p>
          <a:p>
            <a:pPr algn="ctr" defTabSz="1043054" latinLnBrk="0">
              <a:spcBef>
                <a:spcPts val="100"/>
              </a:spcBef>
              <a:spcAft>
                <a:spcPts val="100"/>
              </a:spcAft>
            </a:pPr>
            <a:r>
              <a:rPr lang="ko-KR" altLang="en-US" sz="2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혼자 챙겨요</a:t>
            </a:r>
          </a:p>
        </p:txBody>
      </p:sp>
      <p:sp>
        <p:nvSpPr>
          <p:cNvPr id="77" name="모서리가 둥근 직사각형 76"/>
          <p:cNvSpPr/>
          <p:nvPr/>
        </p:nvSpPr>
        <p:spPr>
          <a:xfrm>
            <a:off x="3221792" y="2751052"/>
            <a:ext cx="1971736" cy="1669609"/>
          </a:xfrm>
          <a:prstGeom prst="roundRect">
            <a:avLst/>
          </a:prstGeom>
          <a:solidFill>
            <a:srgbClr val="FFFFFF">
              <a:alpha val="100000"/>
            </a:srgbClr>
          </a:solidFill>
          <a:ln w="28575" cap="flat" cmpd="sng" algn="ctr">
            <a:solidFill>
              <a:srgbClr val="0269B3"/>
            </a:solidFill>
            <a:prstDash val="solid"/>
          </a:ln>
        </p:spPr>
        <p:txBody>
          <a:bodyPr lIns="36000" tIns="36000" rIns="36000" bIns="36000" anchor="ctr"/>
          <a:lstStyle/>
          <a:p>
            <a:pPr algn="ctr" defTabSz="1043054" latinLnBrk="0">
              <a:spcBef>
                <a:spcPts val="100"/>
              </a:spcBef>
              <a:spcAft>
                <a:spcPts val="100"/>
              </a:spcAft>
            </a:pPr>
            <a:r>
              <a:rPr lang="ko-KR" altLang="en-US" sz="2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책상 위 물건을 스스로 정리해요</a:t>
            </a:r>
          </a:p>
        </p:txBody>
      </p:sp>
      <p:sp>
        <p:nvSpPr>
          <p:cNvPr id="78" name="모서리가 둥근 직사각형 77"/>
          <p:cNvSpPr/>
          <p:nvPr/>
        </p:nvSpPr>
        <p:spPr>
          <a:xfrm>
            <a:off x="5478886" y="2751052"/>
            <a:ext cx="1971736" cy="1669609"/>
          </a:xfrm>
          <a:prstGeom prst="roundRect">
            <a:avLst/>
          </a:prstGeom>
          <a:solidFill>
            <a:srgbClr val="FFFFFF">
              <a:alpha val="100000"/>
            </a:srgbClr>
          </a:solidFill>
          <a:ln w="28575" cap="flat" cmpd="sng" algn="ctr">
            <a:solidFill>
              <a:srgbClr val="0269B3"/>
            </a:solidFill>
            <a:prstDash val="solid"/>
          </a:ln>
        </p:spPr>
        <p:txBody>
          <a:bodyPr lIns="36000" tIns="36000" rIns="36000" bIns="36000" anchor="ctr"/>
          <a:lstStyle/>
          <a:p>
            <a:pPr algn="ctr" defTabSz="1043054" latinLnBrk="0">
              <a:spcBef>
                <a:spcPts val="100"/>
              </a:spcBef>
              <a:spcAft>
                <a:spcPts val="100"/>
              </a:spcAft>
            </a:pPr>
            <a:r>
              <a:rPr lang="ko-KR" altLang="en-US" sz="2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오늘 입을 옷은 내가 직접 골라요</a:t>
            </a:r>
          </a:p>
        </p:txBody>
      </p:sp>
      <p:sp>
        <p:nvSpPr>
          <p:cNvPr id="89" name="모서리가 둥근 직사각형 88"/>
          <p:cNvSpPr/>
          <p:nvPr/>
        </p:nvSpPr>
        <p:spPr>
          <a:xfrm>
            <a:off x="7684677" y="2751052"/>
            <a:ext cx="1971736" cy="1669609"/>
          </a:xfrm>
          <a:prstGeom prst="roundRect">
            <a:avLst/>
          </a:prstGeom>
          <a:solidFill>
            <a:srgbClr val="FFFFFF">
              <a:alpha val="100000"/>
            </a:srgbClr>
          </a:solidFill>
          <a:ln w="28575" cap="flat" cmpd="sng" algn="ctr">
            <a:solidFill>
              <a:srgbClr val="0269B3"/>
            </a:solidFill>
            <a:prstDash val="solid"/>
          </a:ln>
        </p:spPr>
        <p:txBody>
          <a:bodyPr lIns="36000" tIns="36000" rIns="36000" bIns="36000" anchor="ctr"/>
          <a:lstStyle/>
          <a:p>
            <a:pPr algn="ctr" defTabSz="1043054" latinLnBrk="0">
              <a:spcBef>
                <a:spcPts val="100"/>
              </a:spcBef>
              <a:spcAft>
                <a:spcPts val="100"/>
              </a:spcAft>
            </a:pPr>
            <a:r>
              <a:rPr lang="ko-KR" altLang="en-US" sz="2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식사 준비를 도와요</a:t>
            </a:r>
          </a:p>
        </p:txBody>
      </p:sp>
      <p:sp>
        <p:nvSpPr>
          <p:cNvPr id="91" name="모서리가 둥근 직사각형 90"/>
          <p:cNvSpPr/>
          <p:nvPr/>
        </p:nvSpPr>
        <p:spPr>
          <a:xfrm>
            <a:off x="1016001" y="4754637"/>
            <a:ext cx="1971736" cy="1669609"/>
          </a:xfrm>
          <a:prstGeom prst="roundRect">
            <a:avLst/>
          </a:prstGeom>
          <a:solidFill>
            <a:srgbClr val="FFFFFF">
              <a:alpha val="100000"/>
            </a:srgbClr>
          </a:solidFill>
          <a:ln w="28575" cap="flat" cmpd="sng" algn="ctr">
            <a:solidFill>
              <a:srgbClr val="0269B3"/>
            </a:solidFill>
            <a:prstDash val="solid"/>
          </a:ln>
        </p:spPr>
        <p:txBody>
          <a:bodyPr lIns="36000" tIns="36000" rIns="36000" bIns="36000" anchor="ctr"/>
          <a:lstStyle/>
          <a:p>
            <a:pPr algn="ctr" defTabSz="1043054" latinLnBrk="0">
              <a:spcBef>
                <a:spcPts val="100"/>
              </a:spcBef>
              <a:spcAft>
                <a:spcPts val="100"/>
              </a:spcAft>
            </a:pPr>
            <a:r>
              <a:rPr lang="ko-KR" altLang="en-US" sz="2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신발 끈을 </a:t>
            </a:r>
          </a:p>
          <a:p>
            <a:pPr algn="ctr" defTabSz="1043054" latinLnBrk="0">
              <a:spcBef>
                <a:spcPts val="100"/>
              </a:spcBef>
              <a:spcAft>
                <a:spcPts val="100"/>
              </a:spcAft>
            </a:pPr>
            <a:r>
              <a:rPr lang="ko-KR" altLang="en-US" sz="2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묶을 수 있어요</a:t>
            </a:r>
          </a:p>
        </p:txBody>
      </p:sp>
      <p:sp>
        <p:nvSpPr>
          <p:cNvPr id="92" name="모서리가 둥근 직사각형 91"/>
          <p:cNvSpPr/>
          <p:nvPr/>
        </p:nvSpPr>
        <p:spPr>
          <a:xfrm>
            <a:off x="3221792" y="4754637"/>
            <a:ext cx="1971736" cy="1669609"/>
          </a:xfrm>
          <a:prstGeom prst="roundRect">
            <a:avLst/>
          </a:prstGeom>
          <a:solidFill>
            <a:srgbClr val="FFFFFF">
              <a:alpha val="100000"/>
            </a:srgbClr>
          </a:solidFill>
          <a:ln w="28575" cap="flat" cmpd="sng" algn="ctr">
            <a:solidFill>
              <a:srgbClr val="0269B3"/>
            </a:solidFill>
            <a:prstDash val="solid"/>
          </a:ln>
        </p:spPr>
        <p:txBody>
          <a:bodyPr lIns="36000" tIns="36000" rIns="36000" bIns="36000" anchor="ctr"/>
          <a:lstStyle/>
          <a:p>
            <a:pPr algn="ctr" defTabSz="1043054" latinLnBrk="0">
              <a:spcBef>
                <a:spcPts val="100"/>
              </a:spcBef>
              <a:spcAft>
                <a:spcPts val="100"/>
              </a:spcAft>
            </a:pPr>
            <a:r>
              <a:rPr lang="ko-KR" altLang="en-US" sz="2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두 발 자전거를 </a:t>
            </a:r>
          </a:p>
          <a:p>
            <a:pPr algn="ctr" defTabSz="1043054" latinLnBrk="0">
              <a:spcBef>
                <a:spcPts val="100"/>
              </a:spcBef>
              <a:spcAft>
                <a:spcPts val="100"/>
              </a:spcAft>
            </a:pPr>
            <a:r>
              <a:rPr lang="ko-KR" altLang="en-US" sz="2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탈 수 있어요</a:t>
            </a:r>
          </a:p>
        </p:txBody>
      </p:sp>
      <p:sp>
        <p:nvSpPr>
          <p:cNvPr id="93" name="모서리가 둥근 직사각형 92"/>
          <p:cNvSpPr/>
          <p:nvPr/>
        </p:nvSpPr>
        <p:spPr>
          <a:xfrm>
            <a:off x="5478886" y="4754637"/>
            <a:ext cx="1971736" cy="1669609"/>
          </a:xfrm>
          <a:prstGeom prst="roundRect">
            <a:avLst/>
          </a:prstGeom>
          <a:solidFill>
            <a:srgbClr val="FFFFFF">
              <a:alpha val="100000"/>
            </a:srgbClr>
          </a:solidFill>
          <a:ln w="28575" cap="flat" cmpd="sng" algn="ctr">
            <a:solidFill>
              <a:srgbClr val="0269B3"/>
            </a:solidFill>
            <a:prstDash val="solid"/>
          </a:ln>
        </p:spPr>
        <p:txBody>
          <a:bodyPr lIns="36000" tIns="36000" rIns="36000" bIns="36000" anchor="ctr"/>
          <a:lstStyle/>
          <a:p>
            <a:pPr algn="ctr" defTabSz="1043054" latinLnBrk="0">
              <a:spcBef>
                <a:spcPts val="100"/>
              </a:spcBef>
              <a:spcAft>
                <a:spcPts val="100"/>
              </a:spcAft>
            </a:pPr>
            <a:r>
              <a:rPr lang="ko-KR" altLang="en-US" sz="2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체험학습 준비물을 스스로 챙겨요</a:t>
            </a:r>
          </a:p>
        </p:txBody>
      </p:sp>
      <p:sp>
        <p:nvSpPr>
          <p:cNvPr id="94" name="모서리가 둥근 직사각형 93"/>
          <p:cNvSpPr/>
          <p:nvPr/>
        </p:nvSpPr>
        <p:spPr>
          <a:xfrm>
            <a:off x="7684677" y="4754637"/>
            <a:ext cx="1971736" cy="1669609"/>
          </a:xfrm>
          <a:prstGeom prst="roundRect">
            <a:avLst/>
          </a:prstGeom>
          <a:solidFill>
            <a:srgbClr val="FFFFFF">
              <a:alpha val="100000"/>
            </a:srgbClr>
          </a:solidFill>
          <a:ln w="28575" cap="flat" cmpd="sng" algn="ctr">
            <a:solidFill>
              <a:srgbClr val="0269B3"/>
            </a:solidFill>
            <a:prstDash val="solid"/>
          </a:ln>
        </p:spPr>
        <p:txBody>
          <a:bodyPr lIns="36000" tIns="36000" rIns="36000" bIns="36000" anchor="ctr"/>
          <a:lstStyle/>
          <a:p>
            <a:pPr algn="ctr" defTabSz="1043054" latinLnBrk="0">
              <a:spcBef>
                <a:spcPts val="100"/>
              </a:spcBef>
              <a:spcAft>
                <a:spcPts val="100"/>
              </a:spcAft>
            </a:pPr>
            <a:r>
              <a:rPr lang="ko-KR" altLang="en-US" sz="2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스스로 머리를 </a:t>
            </a:r>
          </a:p>
          <a:p>
            <a:pPr algn="ctr" defTabSz="1043054" latinLnBrk="0">
              <a:spcBef>
                <a:spcPts val="100"/>
              </a:spcBef>
              <a:spcAft>
                <a:spcPts val="100"/>
              </a:spcAft>
            </a:pPr>
            <a:r>
              <a:rPr lang="ko-KR" altLang="en-US" sz="2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감고 말려요</a:t>
            </a:r>
          </a:p>
        </p:txBody>
      </p:sp>
    </p:spTree>
    <p:extLst>
      <p:ext uri="{BB962C8B-B14F-4D97-AF65-F5344CB8AC3E}">
        <p14:creationId xmlns:p14="http://schemas.microsoft.com/office/powerpoint/2010/main" val="1053206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7" grpId="0" animBg="1"/>
      <p:bldP spid="78" grpId="0" animBg="1"/>
      <p:bldP spid="89" grpId="0" animBg="1"/>
      <p:bldP spid="91" grpId="0" animBg="1"/>
      <p:bldP spid="92" grpId="0" animBg="1"/>
      <p:bldP spid="93" grpId="0" animBg="1"/>
      <p:bldP spid="9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직사각형 78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037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sp>
        <p:nvSpPr>
          <p:cNvPr id="2" name="직사각형 1"/>
          <p:cNvSpPr/>
          <p:nvPr/>
        </p:nvSpPr>
        <p:spPr>
          <a:xfrm>
            <a:off x="1954962" y="2719753"/>
            <a:ext cx="6783476" cy="4247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sp>
        <p:nvSpPr>
          <p:cNvPr id="36" name="직사각형 35"/>
          <p:cNvSpPr/>
          <p:nvPr/>
        </p:nvSpPr>
        <p:spPr>
          <a:xfrm>
            <a:off x="1228726" y="618696"/>
            <a:ext cx="9464674" cy="561768"/>
          </a:xfrm>
          <a:prstGeom prst="rect">
            <a:avLst/>
          </a:prstGeom>
          <a:gradFill>
            <a:gsLst>
              <a:gs pos="31000">
                <a:srgbClr val="FFFFFF">
                  <a:alpha val="50000"/>
                </a:srgb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1" y="618696"/>
            <a:ext cx="1890638" cy="561768"/>
            <a:chOff x="1" y="504396"/>
            <a:chExt cx="1890638" cy="561768"/>
          </a:xfrm>
        </p:grpSpPr>
        <p:sp>
          <p:nvSpPr>
            <p:cNvPr id="11" name="직사각형 10"/>
            <p:cNvSpPr/>
            <p:nvPr/>
          </p:nvSpPr>
          <p:spPr>
            <a:xfrm>
              <a:off x="1" y="504396"/>
              <a:ext cx="1133474" cy="561768"/>
            </a:xfrm>
            <a:prstGeom prst="rect">
              <a:avLst/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8" name="모서리가 둥근 직사각형 27"/>
            <p:cNvSpPr/>
            <p:nvPr/>
          </p:nvSpPr>
          <p:spPr>
            <a:xfrm>
              <a:off x="757165" y="504396"/>
              <a:ext cx="1133474" cy="561768"/>
            </a:xfrm>
            <a:prstGeom prst="roundRect">
              <a:avLst>
                <a:gd name="adj" fmla="val 50000"/>
              </a:avLst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501083" y="585226"/>
              <a:ext cx="1245217" cy="400110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수업열기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8CFDC420-5C58-4D28-95DA-836CB6B6779D}"/>
              </a:ext>
            </a:extLst>
          </p:cNvPr>
          <p:cNvSpPr txBox="1"/>
          <p:nvPr/>
        </p:nvSpPr>
        <p:spPr>
          <a:xfrm>
            <a:off x="1994163" y="714914"/>
            <a:ext cx="5800809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fontAlgn="base" latinLnBrk="0">
              <a:spcBef>
                <a:spcPts val="100"/>
              </a:spcBef>
              <a:spcAft>
                <a:spcPts val="300"/>
              </a:spcAft>
            </a:pPr>
            <a:r>
              <a:rPr kumimoji="1"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▶ 성공계단 오르기</a:t>
            </a:r>
          </a:p>
        </p:txBody>
      </p:sp>
      <p:pic>
        <p:nvPicPr>
          <p:cNvPr id="115" name="그림 114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>
            <a:off x="1413312" y="1296825"/>
            <a:ext cx="462280" cy="431481"/>
          </a:xfrm>
          <a:prstGeom prst="rect">
            <a:avLst/>
          </a:prstGeom>
        </p:spPr>
      </p:pic>
      <p:pic>
        <p:nvPicPr>
          <p:cNvPr id="116" name="그림 115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 flipH="1" flipV="1">
            <a:off x="8864697" y="1296825"/>
            <a:ext cx="462280" cy="431481"/>
          </a:xfrm>
          <a:prstGeom prst="rect">
            <a:avLst/>
          </a:prstGeom>
        </p:spPr>
      </p:pic>
      <p:sp>
        <p:nvSpPr>
          <p:cNvPr id="33" name="직사각형 32"/>
          <p:cNvSpPr/>
          <p:nvPr/>
        </p:nvSpPr>
        <p:spPr>
          <a:xfrm>
            <a:off x="463062" y="1415617"/>
            <a:ext cx="9767276" cy="1061829"/>
          </a:xfrm>
          <a:prstGeom prst="rect">
            <a:avLst/>
          </a:prstGeom>
        </p:spPr>
        <p:txBody>
          <a:bodyPr wrap="square" tIns="0" bIns="0" anchor="ctr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en-US" altLang="ko-KR" sz="3200" b="1" spc="-150" dirty="0">
                <a:ln>
                  <a:solidFill>
                    <a:srgbClr val="00B0F0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1</a:t>
            </a:r>
            <a:r>
              <a:rPr lang="ko-KR" altLang="en-US" sz="3200" b="1" spc="-150" dirty="0">
                <a:ln>
                  <a:solidFill>
                    <a:srgbClr val="00B0F0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학년부터 현재까지 성공한 작은 일 적기 </a:t>
            </a:r>
          </a:p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ko-KR" altLang="en-US" sz="3200" b="1" spc="-150" dirty="0">
                <a:ln>
                  <a:solidFill>
                    <a:srgbClr val="00B0F0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상위학년에서 성공하고 싶은 작은 일 적기</a:t>
            </a:r>
          </a:p>
        </p:txBody>
      </p:sp>
      <p:pic>
        <p:nvPicPr>
          <p:cNvPr id="34" name="그림 33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>
            <a:off x="1376773" y="1882979"/>
            <a:ext cx="462280" cy="431481"/>
          </a:xfrm>
          <a:prstGeom prst="rect">
            <a:avLst/>
          </a:prstGeom>
        </p:spPr>
      </p:pic>
      <p:pic>
        <p:nvPicPr>
          <p:cNvPr id="35" name="그림 34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 flipH="1" flipV="1">
            <a:off x="8875048" y="1882979"/>
            <a:ext cx="462280" cy="431481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2810" y="2744445"/>
            <a:ext cx="5686379" cy="4222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3161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직사각형 35"/>
          <p:cNvSpPr/>
          <p:nvPr/>
        </p:nvSpPr>
        <p:spPr>
          <a:xfrm>
            <a:off x="1228726" y="618696"/>
            <a:ext cx="9464674" cy="561768"/>
          </a:xfrm>
          <a:prstGeom prst="rect">
            <a:avLst/>
          </a:prstGeom>
          <a:gradFill>
            <a:gsLst>
              <a:gs pos="31000">
                <a:srgbClr val="FFFFFF">
                  <a:alpha val="50000"/>
                </a:srgb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>
              <a:ln>
                <a:solidFill>
                  <a:schemeClr val="accent1">
                    <a:alpha val="0"/>
                  </a:schemeClr>
                </a:solidFill>
              </a:ln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1" y="618696"/>
            <a:ext cx="1890638" cy="561768"/>
            <a:chOff x="1" y="504396"/>
            <a:chExt cx="1890638" cy="561768"/>
          </a:xfrm>
        </p:grpSpPr>
        <p:sp>
          <p:nvSpPr>
            <p:cNvPr id="11" name="직사각형 10"/>
            <p:cNvSpPr/>
            <p:nvPr/>
          </p:nvSpPr>
          <p:spPr>
            <a:xfrm>
              <a:off x="1" y="504396"/>
              <a:ext cx="1133474" cy="561768"/>
            </a:xfrm>
            <a:prstGeom prst="rect">
              <a:avLst/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8" name="모서리가 둥근 직사각형 27"/>
            <p:cNvSpPr/>
            <p:nvPr/>
          </p:nvSpPr>
          <p:spPr>
            <a:xfrm>
              <a:off x="757165" y="504396"/>
              <a:ext cx="1133474" cy="561768"/>
            </a:xfrm>
            <a:prstGeom prst="roundRect">
              <a:avLst>
                <a:gd name="adj" fmla="val 50000"/>
              </a:avLst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501083" y="585226"/>
              <a:ext cx="1245217" cy="400110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6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수업열기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8CFDC420-5C58-4D28-95DA-836CB6B6779D}"/>
              </a:ext>
            </a:extLst>
          </p:cNvPr>
          <p:cNvSpPr txBox="1"/>
          <p:nvPr/>
        </p:nvSpPr>
        <p:spPr>
          <a:xfrm>
            <a:off x="1994163" y="714914"/>
            <a:ext cx="5800809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fontAlgn="base" latinLnBrk="0">
              <a:spcBef>
                <a:spcPts val="100"/>
              </a:spcBef>
              <a:spcAft>
                <a:spcPts val="300"/>
              </a:spcAft>
            </a:pPr>
            <a:r>
              <a:rPr kumimoji="1" lang="ko-KR" altLang="en-US" sz="2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▶ 성공이란</a:t>
            </a:r>
            <a:r>
              <a:rPr kumimoji="1" lang="en-US" altLang="ko-KR" sz="2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</a:p>
        </p:txBody>
      </p:sp>
      <p:sp>
        <p:nvSpPr>
          <p:cNvPr id="79" name="직사각형 78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037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>
              <a:ln>
                <a:solidFill>
                  <a:schemeClr val="accent1">
                    <a:alpha val="0"/>
                  </a:schemeClr>
                </a:solidFill>
              </a:ln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037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>
              <a:ln>
                <a:solidFill>
                  <a:schemeClr val="accent1">
                    <a:alpha val="0"/>
                  </a:schemeClr>
                </a:solidFill>
              </a:ln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3003062" y="1296825"/>
            <a:ext cx="4687276" cy="638021"/>
            <a:chOff x="3053861" y="1296825"/>
            <a:chExt cx="4687276" cy="638021"/>
          </a:xfrm>
        </p:grpSpPr>
        <p:sp>
          <p:nvSpPr>
            <p:cNvPr id="18" name="직사각형 17"/>
            <p:cNvSpPr/>
            <p:nvPr/>
          </p:nvSpPr>
          <p:spPr>
            <a:xfrm>
              <a:off x="3053861" y="1442403"/>
              <a:ext cx="4687276" cy="492443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32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성공이란 </a:t>
              </a:r>
              <a:r>
                <a:rPr lang="en-US" altLang="ko-KR" sz="32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OO</a:t>
              </a:r>
              <a:r>
                <a:rPr lang="ko-KR" altLang="en-US" sz="32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이다</a:t>
              </a:r>
              <a:endParaRPr lang="en-US" altLang="ko-KR" sz="32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endParaRPr>
            </a:p>
          </p:txBody>
        </p:sp>
        <p:pic>
          <p:nvPicPr>
            <p:cNvPr id="19" name="그림 18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3351528" y="1296825"/>
              <a:ext cx="462280" cy="431481"/>
            </a:xfrm>
            <a:prstGeom prst="rect">
              <a:avLst/>
            </a:prstGeom>
          </p:spPr>
        </p:pic>
        <p:pic>
          <p:nvPicPr>
            <p:cNvPr id="20" name="그림 19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6981190" y="1296825"/>
              <a:ext cx="462280" cy="431481"/>
            </a:xfrm>
            <a:prstGeom prst="rect">
              <a:avLst/>
            </a:prstGeom>
          </p:spPr>
        </p:pic>
      </p:grpSp>
      <p:grpSp>
        <p:nvGrpSpPr>
          <p:cNvPr id="21" name="그룹 20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22" name="그룹 21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24" name="모서리가 둥근 직사각형 23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grpSp>
            <p:nvGrpSpPr>
              <p:cNvPr id="25" name="그룹 24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26" name="그룹 25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41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42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43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  <p:grpSp>
              <p:nvGrpSpPr>
                <p:cNvPr id="27" name="그룹 26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30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31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40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</p:grpSp>
        </p:grpSp>
        <p:sp>
          <p:nvSpPr>
            <p:cNvPr id="23" name="모서리가 둥근 직사각형 22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</p:grpSp>
      <p:sp>
        <p:nvSpPr>
          <p:cNvPr id="46" name="모서리가 둥근 직사각형 45"/>
          <p:cNvSpPr/>
          <p:nvPr/>
        </p:nvSpPr>
        <p:spPr>
          <a:xfrm>
            <a:off x="1168979" y="5596276"/>
            <a:ext cx="2348957" cy="1022461"/>
          </a:xfrm>
          <a:prstGeom prst="roundRect">
            <a:avLst>
              <a:gd name="adj" fmla="val 7806"/>
            </a:avLst>
          </a:prstGeom>
          <a:solidFill>
            <a:srgbClr val="0269B3"/>
          </a:solidFill>
          <a:ln w="41275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1800" b="1" spc="-15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47" name="모서리가 둥근 직사각형 46"/>
          <p:cNvSpPr/>
          <p:nvPr/>
        </p:nvSpPr>
        <p:spPr>
          <a:xfrm>
            <a:off x="4168062" y="5596276"/>
            <a:ext cx="2348957" cy="1022461"/>
          </a:xfrm>
          <a:prstGeom prst="roundRect">
            <a:avLst>
              <a:gd name="adj" fmla="val 7806"/>
            </a:avLst>
          </a:prstGeom>
          <a:solidFill>
            <a:srgbClr val="5CAA09"/>
          </a:solidFill>
          <a:ln w="41275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1800" b="1" spc="-15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48" name="모서리가 둥근 직사각형 47"/>
          <p:cNvSpPr/>
          <p:nvPr/>
        </p:nvSpPr>
        <p:spPr>
          <a:xfrm>
            <a:off x="7167143" y="5596276"/>
            <a:ext cx="2348957" cy="1022461"/>
          </a:xfrm>
          <a:prstGeom prst="roundRect">
            <a:avLst>
              <a:gd name="adj" fmla="val 7806"/>
            </a:avLst>
          </a:prstGeom>
          <a:solidFill>
            <a:srgbClr val="00B0F0"/>
          </a:solidFill>
          <a:ln w="41275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1800" b="1" spc="-15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/>
              </a:solidFill>
            </a:endParaRPr>
          </a:p>
        </p:txBody>
      </p:sp>
      <p:grpSp>
        <p:nvGrpSpPr>
          <p:cNvPr id="49" name="그룹 48"/>
          <p:cNvGrpSpPr/>
          <p:nvPr/>
        </p:nvGrpSpPr>
        <p:grpSpPr>
          <a:xfrm>
            <a:off x="1168979" y="4857338"/>
            <a:ext cx="8347121" cy="707886"/>
            <a:chOff x="1168979" y="3919490"/>
            <a:chExt cx="8347121" cy="707886"/>
          </a:xfrm>
        </p:grpSpPr>
        <p:cxnSp>
          <p:nvCxnSpPr>
            <p:cNvPr id="50" name="직선 연결선 49"/>
            <p:cNvCxnSpPr/>
            <p:nvPr/>
          </p:nvCxnSpPr>
          <p:spPr>
            <a:xfrm>
              <a:off x="1168979" y="4273433"/>
              <a:ext cx="3574959" cy="0"/>
            </a:xfrm>
            <a:prstGeom prst="line">
              <a:avLst/>
            </a:prstGeom>
            <a:ln w="12700">
              <a:solidFill>
                <a:srgbClr val="0269B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Rectangle 304"/>
            <p:cNvSpPr>
              <a:spLocks noChangeArrowheads="1"/>
            </p:cNvSpPr>
            <p:nvPr/>
          </p:nvSpPr>
          <p:spPr bwMode="auto">
            <a:xfrm flipH="1">
              <a:off x="4785207" y="3919490"/>
              <a:ext cx="1104281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 anchor="ctr">
              <a:spAutoFit/>
            </a:bodyPr>
            <a:lstStyle/>
            <a:p>
              <a:pPr algn="ctr">
                <a:defRPr/>
              </a:pPr>
              <a:r>
                <a:rPr lang="ko-KR" altLang="en-US" sz="40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269B3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비법</a:t>
              </a:r>
            </a:p>
          </p:txBody>
        </p:sp>
        <p:cxnSp>
          <p:nvCxnSpPr>
            <p:cNvPr id="52" name="직선 연결선 51"/>
            <p:cNvCxnSpPr/>
            <p:nvPr/>
          </p:nvCxnSpPr>
          <p:spPr>
            <a:xfrm>
              <a:off x="5941141" y="4273433"/>
              <a:ext cx="3574959" cy="0"/>
            </a:xfrm>
            <a:prstGeom prst="line">
              <a:avLst/>
            </a:prstGeom>
            <a:ln w="12700">
              <a:solidFill>
                <a:srgbClr val="0269B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Rectangle 304"/>
          <p:cNvSpPr>
            <a:spLocks noChangeArrowheads="1"/>
          </p:cNvSpPr>
          <p:nvPr/>
        </p:nvSpPr>
        <p:spPr bwMode="auto">
          <a:xfrm flipH="1">
            <a:off x="1365306" y="5753563"/>
            <a:ext cx="195630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 anchor="ctr">
            <a:spAutoFit/>
          </a:bodyPr>
          <a:lstStyle/>
          <a:p>
            <a:pPr algn="ctr">
              <a:defRPr/>
            </a:pPr>
            <a:r>
              <a:rPr lang="ko-KR" altLang="en-US" sz="40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시간</a:t>
            </a:r>
          </a:p>
        </p:txBody>
      </p:sp>
      <p:sp>
        <p:nvSpPr>
          <p:cNvPr id="54" name="Rectangle 304"/>
          <p:cNvSpPr>
            <a:spLocks noChangeArrowheads="1"/>
          </p:cNvSpPr>
          <p:nvPr/>
        </p:nvSpPr>
        <p:spPr bwMode="auto">
          <a:xfrm flipH="1">
            <a:off x="4364388" y="5753563"/>
            <a:ext cx="195630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 anchor="ctr">
            <a:spAutoFit/>
          </a:bodyPr>
          <a:lstStyle/>
          <a:p>
            <a:pPr algn="ctr">
              <a:defRPr/>
            </a:pPr>
            <a:r>
              <a:rPr lang="ko-KR" altLang="en-US" sz="40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끈기</a:t>
            </a:r>
          </a:p>
        </p:txBody>
      </p:sp>
      <p:sp>
        <p:nvSpPr>
          <p:cNvPr id="55" name="Rectangle 304"/>
          <p:cNvSpPr>
            <a:spLocks noChangeArrowheads="1"/>
          </p:cNvSpPr>
          <p:nvPr/>
        </p:nvSpPr>
        <p:spPr bwMode="auto">
          <a:xfrm flipH="1">
            <a:off x="7363470" y="5753563"/>
            <a:ext cx="195630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 anchor="ctr">
            <a:spAutoFit/>
          </a:bodyPr>
          <a:lstStyle/>
          <a:p>
            <a:pPr algn="ctr">
              <a:defRPr/>
            </a:pPr>
            <a:r>
              <a:rPr lang="ko-KR" altLang="en-US" sz="40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노력</a:t>
            </a:r>
          </a:p>
        </p:txBody>
      </p: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0D026452-68A3-467F-BF31-3536DFCAD950}"/>
              </a:ext>
            </a:extLst>
          </p:cNvPr>
          <p:cNvGrpSpPr/>
          <p:nvPr/>
        </p:nvGrpSpPr>
        <p:grpSpPr>
          <a:xfrm>
            <a:off x="3604656" y="5869163"/>
            <a:ext cx="476686" cy="476686"/>
            <a:chOff x="-868994" y="6001737"/>
            <a:chExt cx="246058" cy="246058"/>
          </a:xfrm>
        </p:grpSpPr>
        <p:sp>
          <p:nvSpPr>
            <p:cNvPr id="57" name="모서리가 둥근 직사각형 21">
              <a:extLst>
                <a:ext uri="{FF2B5EF4-FFF2-40B4-BE49-F238E27FC236}">
                  <a16:creationId xmlns:a16="http://schemas.microsoft.com/office/drawing/2014/main" id="{4504F21A-507B-4312-9837-1ACD70833F69}"/>
                </a:ext>
              </a:extLst>
            </p:cNvPr>
            <p:cNvSpPr/>
            <p:nvPr/>
          </p:nvSpPr>
          <p:spPr>
            <a:xfrm flipH="1">
              <a:off x="-779270" y="6001737"/>
              <a:ext cx="66610" cy="246058"/>
            </a:xfrm>
            <a:prstGeom prst="roundRect">
              <a:avLst>
                <a:gd name="adj" fmla="val 44283"/>
              </a:avLst>
            </a:prstGeom>
            <a:solidFill>
              <a:schemeClr val="bg1">
                <a:lumMod val="75000"/>
                <a:alpha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latinLnBrk="0"/>
              <a:endParaRPr lang="ko-KR" altLang="en-US" sz="12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prstClr val="white"/>
                </a:solidFill>
                <a:latin typeface="KoPubDotum Bold Regular" panose="02020603020101020101" pitchFamily="18" charset="-127"/>
                <a:ea typeface="KoPubDotum Bold Regular" panose="02020603020101020101" pitchFamily="18" charset="-127"/>
              </a:endParaRPr>
            </a:p>
          </p:txBody>
        </p:sp>
        <p:sp>
          <p:nvSpPr>
            <p:cNvPr id="58" name="모서리가 둥근 직사각형 22">
              <a:extLst>
                <a:ext uri="{FF2B5EF4-FFF2-40B4-BE49-F238E27FC236}">
                  <a16:creationId xmlns:a16="http://schemas.microsoft.com/office/drawing/2014/main" id="{B1F487DE-B22E-4DDC-83A8-EDBEE6EDB9B9}"/>
                </a:ext>
              </a:extLst>
            </p:cNvPr>
            <p:cNvSpPr/>
            <p:nvPr/>
          </p:nvSpPr>
          <p:spPr>
            <a:xfrm rot="5400000">
              <a:off x="-779270" y="6001737"/>
              <a:ext cx="66610" cy="246058"/>
            </a:xfrm>
            <a:prstGeom prst="roundRect">
              <a:avLst>
                <a:gd name="adj" fmla="val 44283"/>
              </a:avLst>
            </a:prstGeom>
            <a:solidFill>
              <a:schemeClr val="bg1">
                <a:lumMod val="75000"/>
                <a:alpha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latinLnBrk="0"/>
              <a:endParaRPr lang="ko-KR" altLang="en-US" sz="12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prstClr val="white"/>
                </a:solidFill>
                <a:latin typeface="KoPubDotum Bold Regular" panose="02020603020101020101" pitchFamily="18" charset="-127"/>
                <a:ea typeface="KoPubDotum Bold Regular" panose="02020603020101020101" pitchFamily="18" charset="-127"/>
              </a:endParaRPr>
            </a:p>
          </p:txBody>
        </p:sp>
      </p:grpSp>
      <p:grpSp>
        <p:nvGrpSpPr>
          <p:cNvPr id="59" name="그룹 58">
            <a:extLst>
              <a:ext uri="{FF2B5EF4-FFF2-40B4-BE49-F238E27FC236}">
                <a16:creationId xmlns:a16="http://schemas.microsoft.com/office/drawing/2014/main" id="{0D026452-68A3-467F-BF31-3536DFCAD950}"/>
              </a:ext>
            </a:extLst>
          </p:cNvPr>
          <p:cNvGrpSpPr/>
          <p:nvPr/>
        </p:nvGrpSpPr>
        <p:grpSpPr>
          <a:xfrm>
            <a:off x="6603738" y="5869163"/>
            <a:ext cx="476686" cy="476686"/>
            <a:chOff x="-868994" y="6001737"/>
            <a:chExt cx="246058" cy="246058"/>
          </a:xfrm>
        </p:grpSpPr>
        <p:sp>
          <p:nvSpPr>
            <p:cNvPr id="60" name="모서리가 둥근 직사각형 21">
              <a:extLst>
                <a:ext uri="{FF2B5EF4-FFF2-40B4-BE49-F238E27FC236}">
                  <a16:creationId xmlns:a16="http://schemas.microsoft.com/office/drawing/2014/main" id="{4504F21A-507B-4312-9837-1ACD70833F69}"/>
                </a:ext>
              </a:extLst>
            </p:cNvPr>
            <p:cNvSpPr/>
            <p:nvPr/>
          </p:nvSpPr>
          <p:spPr>
            <a:xfrm flipH="1">
              <a:off x="-779270" y="6001737"/>
              <a:ext cx="66610" cy="246058"/>
            </a:xfrm>
            <a:prstGeom prst="roundRect">
              <a:avLst>
                <a:gd name="adj" fmla="val 44283"/>
              </a:avLst>
            </a:prstGeom>
            <a:solidFill>
              <a:schemeClr val="bg1">
                <a:lumMod val="75000"/>
                <a:alpha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latinLnBrk="0"/>
              <a:endParaRPr lang="ko-KR" altLang="en-US" sz="12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prstClr val="white"/>
                </a:solidFill>
                <a:latin typeface="KoPubDotum Bold Regular" panose="02020603020101020101" pitchFamily="18" charset="-127"/>
                <a:ea typeface="KoPubDotum Bold Regular" panose="02020603020101020101" pitchFamily="18" charset="-127"/>
              </a:endParaRPr>
            </a:p>
          </p:txBody>
        </p:sp>
        <p:sp>
          <p:nvSpPr>
            <p:cNvPr id="61" name="모서리가 둥근 직사각형 22">
              <a:extLst>
                <a:ext uri="{FF2B5EF4-FFF2-40B4-BE49-F238E27FC236}">
                  <a16:creationId xmlns:a16="http://schemas.microsoft.com/office/drawing/2014/main" id="{B1F487DE-B22E-4DDC-83A8-EDBEE6EDB9B9}"/>
                </a:ext>
              </a:extLst>
            </p:cNvPr>
            <p:cNvSpPr/>
            <p:nvPr/>
          </p:nvSpPr>
          <p:spPr>
            <a:xfrm rot="5400000">
              <a:off x="-779270" y="6001737"/>
              <a:ext cx="66610" cy="246058"/>
            </a:xfrm>
            <a:prstGeom prst="roundRect">
              <a:avLst>
                <a:gd name="adj" fmla="val 44283"/>
              </a:avLst>
            </a:prstGeom>
            <a:solidFill>
              <a:schemeClr val="bg1">
                <a:lumMod val="75000"/>
                <a:alpha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latinLnBrk="0"/>
              <a:endParaRPr lang="ko-KR" altLang="en-US" sz="12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prstClr val="white"/>
                </a:solidFill>
                <a:latin typeface="KoPubDotum Bold Regular" panose="02020603020101020101" pitchFamily="18" charset="-127"/>
                <a:ea typeface="KoPubDotum Bold Regular" panose="02020603020101020101" pitchFamily="18" charset="-127"/>
              </a:endParaRPr>
            </a:p>
          </p:txBody>
        </p:sp>
      </p:grpSp>
      <p:sp>
        <p:nvSpPr>
          <p:cNvPr id="64" name="직사각형 63"/>
          <p:cNvSpPr/>
          <p:nvPr/>
        </p:nvSpPr>
        <p:spPr>
          <a:xfrm>
            <a:off x="900570" y="2434359"/>
            <a:ext cx="257392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>
              <a:spcAft>
                <a:spcPts val="600"/>
              </a:spcAft>
            </a:pPr>
            <a:r>
              <a:rPr lang="en-US" altLang="ko-KR" sz="28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[</a:t>
            </a:r>
            <a:r>
              <a:rPr lang="ko-KR" altLang="en-US" sz="28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사전적 정의</a:t>
            </a:r>
            <a:r>
              <a:rPr lang="en-US" altLang="ko-KR" sz="28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] </a:t>
            </a:r>
          </a:p>
        </p:txBody>
      </p:sp>
      <p:sp>
        <p:nvSpPr>
          <p:cNvPr id="65" name="직사각형 64"/>
          <p:cNvSpPr/>
          <p:nvPr/>
        </p:nvSpPr>
        <p:spPr>
          <a:xfrm>
            <a:off x="900570" y="2903283"/>
            <a:ext cx="87666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>
              <a:spcAft>
                <a:spcPts val="600"/>
              </a:spcAft>
            </a:pPr>
            <a:r>
              <a:rPr lang="ko-KR" altLang="en-US" sz="3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성공이란 목적이나 뜻을 이루는 것</a:t>
            </a:r>
          </a:p>
        </p:txBody>
      </p:sp>
      <p:sp>
        <p:nvSpPr>
          <p:cNvPr id="66" name="직사각형 65"/>
          <p:cNvSpPr/>
          <p:nvPr/>
        </p:nvSpPr>
        <p:spPr>
          <a:xfrm>
            <a:off x="900570" y="3700452"/>
            <a:ext cx="257392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>
              <a:spcAft>
                <a:spcPts val="600"/>
              </a:spcAft>
            </a:pPr>
            <a:r>
              <a:rPr lang="en-US" altLang="ko-KR" sz="28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[</a:t>
            </a:r>
            <a:r>
              <a:rPr lang="ko-KR" altLang="en-US" sz="28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나의 정의 </a:t>
            </a:r>
            <a:r>
              <a:rPr lang="en-US" altLang="ko-KR" sz="28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]</a:t>
            </a:r>
          </a:p>
        </p:txBody>
      </p:sp>
      <p:sp>
        <p:nvSpPr>
          <p:cNvPr id="67" name="직사각형 66"/>
          <p:cNvSpPr/>
          <p:nvPr/>
        </p:nvSpPr>
        <p:spPr>
          <a:xfrm>
            <a:off x="900570" y="4169376"/>
            <a:ext cx="18973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>
              <a:spcAft>
                <a:spcPts val="600"/>
              </a:spcAft>
            </a:pPr>
            <a:r>
              <a:rPr lang="ko-KR" altLang="en-US" sz="3600" b="1" spc="-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성공이란</a:t>
            </a:r>
          </a:p>
        </p:txBody>
      </p:sp>
      <p:sp>
        <p:nvSpPr>
          <p:cNvPr id="68" name="직사각형 67"/>
          <p:cNvSpPr/>
          <p:nvPr/>
        </p:nvSpPr>
        <p:spPr>
          <a:xfrm>
            <a:off x="2792285" y="4233521"/>
            <a:ext cx="2584700" cy="513693"/>
          </a:xfrm>
          <a:prstGeom prst="rect">
            <a:avLst/>
          </a:prstGeom>
          <a:solidFill>
            <a:schemeClr val="bg1">
              <a:alpha val="0"/>
            </a:schemeClr>
          </a:solidFill>
          <a:ln w="22225">
            <a:solidFill>
              <a:srgbClr val="EE6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algn="ctr"/>
            <a:endParaRPr lang="ko-KR" altLang="en-US" sz="40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9" name="직사각형 68"/>
          <p:cNvSpPr/>
          <p:nvPr/>
        </p:nvSpPr>
        <p:spPr>
          <a:xfrm>
            <a:off x="5324078" y="4169376"/>
            <a:ext cx="18973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>
              <a:spcAft>
                <a:spcPts val="600"/>
              </a:spcAft>
            </a:pPr>
            <a:r>
              <a:rPr lang="ko-KR" altLang="en-US" sz="3600" b="1" spc="-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왜냐하면</a:t>
            </a:r>
          </a:p>
        </p:txBody>
      </p:sp>
      <p:sp>
        <p:nvSpPr>
          <p:cNvPr id="70" name="직사각형 69"/>
          <p:cNvSpPr/>
          <p:nvPr/>
        </p:nvSpPr>
        <p:spPr>
          <a:xfrm>
            <a:off x="7200163" y="4233521"/>
            <a:ext cx="2584700" cy="513693"/>
          </a:xfrm>
          <a:prstGeom prst="rect">
            <a:avLst/>
          </a:prstGeom>
          <a:solidFill>
            <a:schemeClr val="bg1">
              <a:alpha val="0"/>
            </a:schemeClr>
          </a:solidFill>
          <a:ln w="22225">
            <a:solidFill>
              <a:srgbClr val="EE6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algn="ctr"/>
            <a:endParaRPr lang="ko-KR" altLang="en-US" sz="40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49933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7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직사각형 35"/>
          <p:cNvSpPr/>
          <p:nvPr/>
        </p:nvSpPr>
        <p:spPr>
          <a:xfrm>
            <a:off x="1228726" y="618696"/>
            <a:ext cx="9464674" cy="561768"/>
          </a:xfrm>
          <a:prstGeom prst="rect">
            <a:avLst/>
          </a:prstGeom>
          <a:gradFill>
            <a:gsLst>
              <a:gs pos="31000">
                <a:srgbClr val="FFFFFF">
                  <a:alpha val="50000"/>
                </a:srgb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>
              <a:ln>
                <a:solidFill>
                  <a:schemeClr val="accent1">
                    <a:alpha val="0"/>
                  </a:schemeClr>
                </a:solidFill>
              </a:ln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1" y="618696"/>
            <a:ext cx="1890638" cy="561768"/>
            <a:chOff x="1" y="504396"/>
            <a:chExt cx="1890638" cy="561768"/>
          </a:xfrm>
        </p:grpSpPr>
        <p:sp>
          <p:nvSpPr>
            <p:cNvPr id="11" name="직사각형 10"/>
            <p:cNvSpPr/>
            <p:nvPr/>
          </p:nvSpPr>
          <p:spPr>
            <a:xfrm>
              <a:off x="1" y="504396"/>
              <a:ext cx="1133474" cy="561768"/>
            </a:xfrm>
            <a:prstGeom prst="rect">
              <a:avLst/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8" name="모서리가 둥근 직사각형 27"/>
            <p:cNvSpPr/>
            <p:nvPr/>
          </p:nvSpPr>
          <p:spPr>
            <a:xfrm>
              <a:off x="757165" y="504396"/>
              <a:ext cx="1133474" cy="561768"/>
            </a:xfrm>
            <a:prstGeom prst="roundRect">
              <a:avLst>
                <a:gd name="adj" fmla="val 50000"/>
              </a:avLst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501083" y="585226"/>
              <a:ext cx="1245217" cy="400110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6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수업열기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8CFDC420-5C58-4D28-95DA-836CB6B6779D}"/>
              </a:ext>
            </a:extLst>
          </p:cNvPr>
          <p:cNvSpPr txBox="1"/>
          <p:nvPr/>
        </p:nvSpPr>
        <p:spPr>
          <a:xfrm>
            <a:off x="1994163" y="714914"/>
            <a:ext cx="5800809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fontAlgn="base" latinLnBrk="0">
              <a:spcBef>
                <a:spcPts val="100"/>
              </a:spcBef>
              <a:spcAft>
                <a:spcPts val="300"/>
              </a:spcAft>
            </a:pPr>
            <a:r>
              <a:rPr kumimoji="1" lang="ko-KR" altLang="en-US" sz="2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▶ 나의 성공 이름표</a:t>
            </a:r>
          </a:p>
        </p:txBody>
      </p:sp>
      <p:sp>
        <p:nvSpPr>
          <p:cNvPr id="79" name="직사각형 78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037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>
              <a:ln>
                <a:solidFill>
                  <a:schemeClr val="accent1">
                    <a:alpha val="0"/>
                  </a:schemeClr>
                </a:solidFill>
              </a:ln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037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>
              <a:ln>
                <a:solidFill>
                  <a:schemeClr val="accent1">
                    <a:alpha val="0"/>
                  </a:schemeClr>
                </a:solidFill>
              </a:ln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72292" y="1296825"/>
            <a:ext cx="10548816" cy="607243"/>
            <a:chOff x="123091" y="1296825"/>
            <a:chExt cx="10548816" cy="607243"/>
          </a:xfrm>
        </p:grpSpPr>
        <p:sp>
          <p:nvSpPr>
            <p:cNvPr id="18" name="직사각형 17"/>
            <p:cNvSpPr/>
            <p:nvPr/>
          </p:nvSpPr>
          <p:spPr>
            <a:xfrm>
              <a:off x="123091" y="1473181"/>
              <a:ext cx="10548816" cy="430887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28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성공하고 싶은 일을 하나 골라 나의 성공이름표를 만들어요</a:t>
              </a:r>
              <a:r>
                <a:rPr lang="en-US" altLang="ko-KR" sz="28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(1)</a:t>
              </a:r>
            </a:p>
          </p:txBody>
        </p:sp>
        <p:pic>
          <p:nvPicPr>
            <p:cNvPr id="19" name="그림 18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350421" y="1296825"/>
              <a:ext cx="462280" cy="431481"/>
            </a:xfrm>
            <a:prstGeom prst="rect">
              <a:avLst/>
            </a:prstGeom>
          </p:spPr>
        </p:pic>
        <p:pic>
          <p:nvPicPr>
            <p:cNvPr id="20" name="그림 19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9990113" y="1296825"/>
              <a:ext cx="462280" cy="431481"/>
            </a:xfrm>
            <a:prstGeom prst="rect">
              <a:avLst/>
            </a:prstGeom>
          </p:spPr>
        </p:pic>
      </p:grpSp>
      <p:grpSp>
        <p:nvGrpSpPr>
          <p:cNvPr id="21" name="그룹 20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22" name="그룹 21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24" name="모서리가 둥근 직사각형 23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grpSp>
            <p:nvGrpSpPr>
              <p:cNvPr id="25" name="그룹 24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26" name="그룹 25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41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42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43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  <p:grpSp>
              <p:nvGrpSpPr>
                <p:cNvPr id="27" name="그룹 26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30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31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40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</p:grpSp>
        </p:grpSp>
        <p:sp>
          <p:nvSpPr>
            <p:cNvPr id="23" name="모서리가 둥근 직사각형 22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</p:grpSp>
      <p:pic>
        <p:nvPicPr>
          <p:cNvPr id="33" name="그림 3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005" y="2404974"/>
            <a:ext cx="9519032" cy="4591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4027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직사각형 35"/>
          <p:cNvSpPr/>
          <p:nvPr/>
        </p:nvSpPr>
        <p:spPr>
          <a:xfrm>
            <a:off x="1228726" y="618696"/>
            <a:ext cx="9464674" cy="561768"/>
          </a:xfrm>
          <a:prstGeom prst="rect">
            <a:avLst/>
          </a:prstGeom>
          <a:gradFill>
            <a:gsLst>
              <a:gs pos="31000">
                <a:srgbClr val="FFFFFF">
                  <a:alpha val="50000"/>
                </a:srgb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>
              <a:ln>
                <a:solidFill>
                  <a:schemeClr val="accent1">
                    <a:alpha val="0"/>
                  </a:schemeClr>
                </a:solidFill>
              </a:ln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1" y="618696"/>
            <a:ext cx="1890638" cy="561768"/>
            <a:chOff x="1" y="504396"/>
            <a:chExt cx="1890638" cy="561768"/>
          </a:xfrm>
        </p:grpSpPr>
        <p:sp>
          <p:nvSpPr>
            <p:cNvPr id="11" name="직사각형 10"/>
            <p:cNvSpPr/>
            <p:nvPr/>
          </p:nvSpPr>
          <p:spPr>
            <a:xfrm>
              <a:off x="1" y="504396"/>
              <a:ext cx="1133474" cy="561768"/>
            </a:xfrm>
            <a:prstGeom prst="rect">
              <a:avLst/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8" name="모서리가 둥근 직사각형 27"/>
            <p:cNvSpPr/>
            <p:nvPr/>
          </p:nvSpPr>
          <p:spPr>
            <a:xfrm>
              <a:off x="757165" y="504396"/>
              <a:ext cx="1133474" cy="561768"/>
            </a:xfrm>
            <a:prstGeom prst="roundRect">
              <a:avLst>
                <a:gd name="adj" fmla="val 50000"/>
              </a:avLst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501083" y="585226"/>
              <a:ext cx="1245217" cy="400110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6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수업열기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8CFDC420-5C58-4D28-95DA-836CB6B6779D}"/>
              </a:ext>
            </a:extLst>
          </p:cNvPr>
          <p:cNvSpPr txBox="1"/>
          <p:nvPr/>
        </p:nvSpPr>
        <p:spPr>
          <a:xfrm>
            <a:off x="1994163" y="714914"/>
            <a:ext cx="5800809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fontAlgn="base" latinLnBrk="0">
              <a:spcBef>
                <a:spcPts val="100"/>
              </a:spcBef>
              <a:spcAft>
                <a:spcPts val="300"/>
              </a:spcAft>
            </a:pPr>
            <a:r>
              <a:rPr kumimoji="1" lang="ko-KR" altLang="en-US" sz="2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▶ 나의 성공 이름표</a:t>
            </a:r>
          </a:p>
        </p:txBody>
      </p:sp>
      <p:sp>
        <p:nvSpPr>
          <p:cNvPr id="79" name="직사각형 78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037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>
              <a:ln>
                <a:solidFill>
                  <a:schemeClr val="accent1">
                    <a:alpha val="0"/>
                  </a:schemeClr>
                </a:solidFill>
              </a:ln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037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>
              <a:ln>
                <a:solidFill>
                  <a:schemeClr val="accent1">
                    <a:alpha val="0"/>
                  </a:schemeClr>
                </a:solidFill>
              </a:ln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72292" y="1296825"/>
            <a:ext cx="10548816" cy="607243"/>
            <a:chOff x="123091" y="1296825"/>
            <a:chExt cx="10548816" cy="607243"/>
          </a:xfrm>
        </p:grpSpPr>
        <p:sp>
          <p:nvSpPr>
            <p:cNvPr id="18" name="직사각형 17"/>
            <p:cNvSpPr/>
            <p:nvPr/>
          </p:nvSpPr>
          <p:spPr>
            <a:xfrm>
              <a:off x="123091" y="1473181"/>
              <a:ext cx="10548816" cy="430887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28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성공하고 싶은 일을 하나 골라 나의 성공이름표를 만들어요</a:t>
              </a:r>
              <a:r>
                <a:rPr lang="en-US" altLang="ko-KR" sz="28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(2)</a:t>
              </a:r>
            </a:p>
          </p:txBody>
        </p:sp>
        <p:pic>
          <p:nvPicPr>
            <p:cNvPr id="19" name="그림 18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350421" y="1296825"/>
              <a:ext cx="462280" cy="431481"/>
            </a:xfrm>
            <a:prstGeom prst="rect">
              <a:avLst/>
            </a:prstGeom>
          </p:spPr>
        </p:pic>
        <p:pic>
          <p:nvPicPr>
            <p:cNvPr id="20" name="그림 19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9990113" y="1296825"/>
              <a:ext cx="462280" cy="431481"/>
            </a:xfrm>
            <a:prstGeom prst="rect">
              <a:avLst/>
            </a:prstGeom>
          </p:spPr>
        </p:pic>
      </p:grpSp>
      <p:grpSp>
        <p:nvGrpSpPr>
          <p:cNvPr id="21" name="그룹 20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22" name="그룹 21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24" name="모서리가 둥근 직사각형 23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grpSp>
            <p:nvGrpSpPr>
              <p:cNvPr id="25" name="그룹 24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26" name="그룹 25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41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42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43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  <p:grpSp>
              <p:nvGrpSpPr>
                <p:cNvPr id="27" name="그룹 26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30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31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40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</p:grpSp>
        </p:grpSp>
        <p:sp>
          <p:nvSpPr>
            <p:cNvPr id="23" name="모서리가 둥근 직사각형 22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</p:grpSp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510" y="2586440"/>
            <a:ext cx="3982713" cy="396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4" name="그룹 33"/>
          <p:cNvGrpSpPr/>
          <p:nvPr/>
        </p:nvGrpSpPr>
        <p:grpSpPr>
          <a:xfrm>
            <a:off x="5647006" y="2586440"/>
            <a:ext cx="3770635" cy="1969454"/>
            <a:chOff x="342900" y="4396544"/>
            <a:chExt cx="3770635" cy="1969454"/>
          </a:xfrm>
        </p:grpSpPr>
        <p:sp>
          <p:nvSpPr>
            <p:cNvPr id="35" name="자유형 16"/>
            <p:cNvSpPr/>
            <p:nvPr/>
          </p:nvSpPr>
          <p:spPr>
            <a:xfrm rot="16200000">
              <a:off x="3308670" y="5858512"/>
              <a:ext cx="463656" cy="551316"/>
            </a:xfrm>
            <a:custGeom>
              <a:avLst/>
              <a:gdLst>
                <a:gd name="connsiteX0" fmla="*/ 361950 w 400050"/>
                <a:gd name="connsiteY0" fmla="*/ 0 h 419100"/>
                <a:gd name="connsiteX1" fmla="*/ 0 w 400050"/>
                <a:gd name="connsiteY1" fmla="*/ 419100 h 419100"/>
                <a:gd name="connsiteX2" fmla="*/ 400050 w 400050"/>
                <a:gd name="connsiteY2" fmla="*/ 409575 h 419100"/>
                <a:gd name="connsiteX3" fmla="*/ 361950 w 400050"/>
                <a:gd name="connsiteY3" fmla="*/ 0 h 419100"/>
                <a:gd name="connsiteX0" fmla="*/ 452707 w 452707"/>
                <a:gd name="connsiteY0" fmla="*/ 0 h 419100"/>
                <a:gd name="connsiteX1" fmla="*/ 0 w 452707"/>
                <a:gd name="connsiteY1" fmla="*/ 419100 h 419100"/>
                <a:gd name="connsiteX2" fmla="*/ 400050 w 452707"/>
                <a:gd name="connsiteY2" fmla="*/ 409575 h 419100"/>
                <a:gd name="connsiteX3" fmla="*/ 452707 w 452707"/>
                <a:gd name="connsiteY3" fmla="*/ 0 h 419100"/>
                <a:gd name="connsiteX0" fmla="*/ 452707 w 460555"/>
                <a:gd name="connsiteY0" fmla="*/ 0 h 419100"/>
                <a:gd name="connsiteX1" fmla="*/ 0 w 460555"/>
                <a:gd name="connsiteY1" fmla="*/ 419100 h 419100"/>
                <a:gd name="connsiteX2" fmla="*/ 460555 w 460555"/>
                <a:gd name="connsiteY2" fmla="*/ 332439 h 419100"/>
                <a:gd name="connsiteX3" fmla="*/ 452707 w 460555"/>
                <a:gd name="connsiteY3" fmla="*/ 0 h 419100"/>
                <a:gd name="connsiteX0" fmla="*/ 462791 w 470639"/>
                <a:gd name="connsiteY0" fmla="*/ 112277 h 444716"/>
                <a:gd name="connsiteX1" fmla="*/ 0 w 470639"/>
                <a:gd name="connsiteY1" fmla="*/ 0 h 444716"/>
                <a:gd name="connsiteX2" fmla="*/ 470639 w 470639"/>
                <a:gd name="connsiteY2" fmla="*/ 444716 h 444716"/>
                <a:gd name="connsiteX3" fmla="*/ 462791 w 470639"/>
                <a:gd name="connsiteY3" fmla="*/ 112277 h 444716"/>
                <a:gd name="connsiteX0" fmla="*/ 401052 w 408900"/>
                <a:gd name="connsiteY0" fmla="*/ 80793 h 413232"/>
                <a:gd name="connsiteX1" fmla="*/ 0 w 408900"/>
                <a:gd name="connsiteY1" fmla="*/ 0 h 413232"/>
                <a:gd name="connsiteX2" fmla="*/ 408900 w 408900"/>
                <a:gd name="connsiteY2" fmla="*/ 413232 h 413232"/>
                <a:gd name="connsiteX3" fmla="*/ 401052 w 408900"/>
                <a:gd name="connsiteY3" fmla="*/ 80793 h 413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900" h="413232">
                  <a:moveTo>
                    <a:pt x="401052" y="80793"/>
                  </a:moveTo>
                  <a:lnTo>
                    <a:pt x="0" y="0"/>
                  </a:lnTo>
                  <a:lnTo>
                    <a:pt x="408900" y="413232"/>
                  </a:lnTo>
                  <a:lnTo>
                    <a:pt x="401052" y="80793"/>
                  </a:lnTo>
                  <a:close/>
                </a:path>
              </a:pathLst>
            </a:custGeom>
            <a:solidFill>
              <a:srgbClr val="E46C0A">
                <a:alpha val="100000"/>
              </a:srgbClr>
            </a:solidFill>
            <a:ln w="25400" cap="flat" cmpd="sng" algn="ctr">
              <a:noFill/>
              <a:prstDash val="solid"/>
            </a:ln>
          </p:spPr>
          <p:txBody>
            <a:bodyPr anchor="ctr"/>
            <a:lstStyle/>
            <a:p>
              <a:pPr marL="0" indent="0" algn="ctr" defTabSz="1043054" rtl="0" eaLnBrk="1" latinLnBrk="1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None/>
                <a:defRPr/>
              </a:pPr>
              <a:endParaRPr kumimoji="0" lang="ko-KR" altLang="en-US" sz="2100" b="1" i="0" u="none" strike="noStrike" kern="1200" cap="none" spc="-150" normalizeH="0" baseline="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7" name="말풍선: 모서리가 둥근 사각형 16"/>
            <p:cNvSpPr/>
            <p:nvPr/>
          </p:nvSpPr>
          <p:spPr>
            <a:xfrm>
              <a:off x="342900" y="4396544"/>
              <a:ext cx="3770635" cy="1569811"/>
            </a:xfrm>
            <a:prstGeom prst="round2DiagRect">
              <a:avLst>
                <a:gd name="adj1" fmla="val 0"/>
                <a:gd name="adj2" fmla="val 0"/>
              </a:avLst>
            </a:prstGeom>
            <a:solidFill>
              <a:srgbClr val="FFFFFF">
                <a:alpha val="100000"/>
              </a:srgbClr>
            </a:solidFill>
            <a:ln w="19050" cap="flat" cmpd="sng" algn="ctr">
              <a:solidFill>
                <a:srgbClr val="E46C0A">
                  <a:alpha val="100000"/>
                </a:srgbClr>
              </a:solidFill>
              <a:prstDash val="solid"/>
            </a:ln>
          </p:spPr>
          <p:txBody>
            <a:bodyPr lIns="108000" anchor="ctr"/>
            <a:lstStyle/>
            <a:p>
              <a:pPr algn="ctr" defTabSz="1043054" latinLnBrk="0">
                <a:spcBef>
                  <a:spcPts val="200"/>
                </a:spcBef>
                <a:spcAft>
                  <a:spcPts val="200"/>
                </a:spcAft>
                <a:defRPr/>
              </a:pPr>
              <a:r>
                <a:rPr lang="en-US" altLang="ko-KR" sz="20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&lt;</a:t>
              </a:r>
              <a:r>
                <a:rPr lang="ko-KR" altLang="en-US" sz="20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활용 예시</a:t>
              </a:r>
              <a:r>
                <a:rPr lang="en-US" altLang="ko-KR" sz="20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1&gt;</a:t>
              </a:r>
            </a:p>
            <a:p>
              <a:pPr algn="ctr" defTabSz="1043054" latinLnBrk="0">
                <a:spcBef>
                  <a:spcPts val="200"/>
                </a:spcBef>
                <a:spcAft>
                  <a:spcPts val="200"/>
                </a:spcAft>
                <a:defRPr/>
              </a:pPr>
              <a:r>
                <a:rPr lang="ko-KR" altLang="en-US" sz="20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이름 쓰는 곳에 </a:t>
              </a:r>
            </a:p>
            <a:p>
              <a:pPr algn="ctr" defTabSz="1043054" latinLnBrk="0">
                <a:spcBef>
                  <a:spcPts val="200"/>
                </a:spcBef>
                <a:spcAft>
                  <a:spcPts val="200"/>
                </a:spcAft>
                <a:defRPr/>
              </a:pPr>
              <a:r>
                <a:rPr lang="ko-KR" altLang="en-US" sz="20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성공이름으로 이름 적기</a:t>
              </a:r>
            </a:p>
          </p:txBody>
        </p:sp>
      </p:grpSp>
      <p:grpSp>
        <p:nvGrpSpPr>
          <p:cNvPr id="38" name="그룹 37"/>
          <p:cNvGrpSpPr/>
          <p:nvPr/>
        </p:nvGrpSpPr>
        <p:grpSpPr>
          <a:xfrm>
            <a:off x="5647006" y="4585398"/>
            <a:ext cx="3770635" cy="1969454"/>
            <a:chOff x="342900" y="4396544"/>
            <a:chExt cx="3770635" cy="1969454"/>
          </a:xfrm>
        </p:grpSpPr>
        <p:sp>
          <p:nvSpPr>
            <p:cNvPr id="39" name="자유형 16"/>
            <p:cNvSpPr/>
            <p:nvPr/>
          </p:nvSpPr>
          <p:spPr>
            <a:xfrm rot="16200000">
              <a:off x="3308670" y="5858512"/>
              <a:ext cx="463656" cy="551316"/>
            </a:xfrm>
            <a:custGeom>
              <a:avLst/>
              <a:gdLst>
                <a:gd name="connsiteX0" fmla="*/ 361950 w 400050"/>
                <a:gd name="connsiteY0" fmla="*/ 0 h 419100"/>
                <a:gd name="connsiteX1" fmla="*/ 0 w 400050"/>
                <a:gd name="connsiteY1" fmla="*/ 419100 h 419100"/>
                <a:gd name="connsiteX2" fmla="*/ 400050 w 400050"/>
                <a:gd name="connsiteY2" fmla="*/ 409575 h 419100"/>
                <a:gd name="connsiteX3" fmla="*/ 361950 w 400050"/>
                <a:gd name="connsiteY3" fmla="*/ 0 h 419100"/>
                <a:gd name="connsiteX0" fmla="*/ 452707 w 452707"/>
                <a:gd name="connsiteY0" fmla="*/ 0 h 419100"/>
                <a:gd name="connsiteX1" fmla="*/ 0 w 452707"/>
                <a:gd name="connsiteY1" fmla="*/ 419100 h 419100"/>
                <a:gd name="connsiteX2" fmla="*/ 400050 w 452707"/>
                <a:gd name="connsiteY2" fmla="*/ 409575 h 419100"/>
                <a:gd name="connsiteX3" fmla="*/ 452707 w 452707"/>
                <a:gd name="connsiteY3" fmla="*/ 0 h 419100"/>
                <a:gd name="connsiteX0" fmla="*/ 452707 w 460555"/>
                <a:gd name="connsiteY0" fmla="*/ 0 h 419100"/>
                <a:gd name="connsiteX1" fmla="*/ 0 w 460555"/>
                <a:gd name="connsiteY1" fmla="*/ 419100 h 419100"/>
                <a:gd name="connsiteX2" fmla="*/ 460555 w 460555"/>
                <a:gd name="connsiteY2" fmla="*/ 332439 h 419100"/>
                <a:gd name="connsiteX3" fmla="*/ 452707 w 460555"/>
                <a:gd name="connsiteY3" fmla="*/ 0 h 419100"/>
                <a:gd name="connsiteX0" fmla="*/ 462791 w 470639"/>
                <a:gd name="connsiteY0" fmla="*/ 112277 h 444716"/>
                <a:gd name="connsiteX1" fmla="*/ 0 w 470639"/>
                <a:gd name="connsiteY1" fmla="*/ 0 h 444716"/>
                <a:gd name="connsiteX2" fmla="*/ 470639 w 470639"/>
                <a:gd name="connsiteY2" fmla="*/ 444716 h 444716"/>
                <a:gd name="connsiteX3" fmla="*/ 462791 w 470639"/>
                <a:gd name="connsiteY3" fmla="*/ 112277 h 444716"/>
                <a:gd name="connsiteX0" fmla="*/ 401052 w 408900"/>
                <a:gd name="connsiteY0" fmla="*/ 80793 h 413232"/>
                <a:gd name="connsiteX1" fmla="*/ 0 w 408900"/>
                <a:gd name="connsiteY1" fmla="*/ 0 h 413232"/>
                <a:gd name="connsiteX2" fmla="*/ 408900 w 408900"/>
                <a:gd name="connsiteY2" fmla="*/ 413232 h 413232"/>
                <a:gd name="connsiteX3" fmla="*/ 401052 w 408900"/>
                <a:gd name="connsiteY3" fmla="*/ 80793 h 413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900" h="413232">
                  <a:moveTo>
                    <a:pt x="401052" y="80793"/>
                  </a:moveTo>
                  <a:lnTo>
                    <a:pt x="0" y="0"/>
                  </a:lnTo>
                  <a:lnTo>
                    <a:pt x="408900" y="413232"/>
                  </a:lnTo>
                  <a:lnTo>
                    <a:pt x="401052" y="80793"/>
                  </a:lnTo>
                  <a:close/>
                </a:path>
              </a:pathLst>
            </a:custGeom>
            <a:solidFill>
              <a:srgbClr val="E46C0A">
                <a:alpha val="100000"/>
              </a:srgbClr>
            </a:solidFill>
            <a:ln w="25400" cap="flat" cmpd="sng" algn="ctr">
              <a:noFill/>
              <a:prstDash val="solid"/>
            </a:ln>
          </p:spPr>
          <p:txBody>
            <a:bodyPr anchor="ctr"/>
            <a:lstStyle/>
            <a:p>
              <a:pPr marL="0" indent="0" algn="ctr" defTabSz="1043054" rtl="0" eaLnBrk="1" latinLnBrk="1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None/>
                <a:defRPr/>
              </a:pPr>
              <a:endParaRPr kumimoji="0" lang="ko-KR" altLang="en-US" sz="2100" b="1" i="0" u="none" strike="noStrike" kern="1200" cap="none" spc="-150" normalizeH="0" baseline="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4" name="말풍선: 모서리가 둥근 사각형 16"/>
            <p:cNvSpPr/>
            <p:nvPr/>
          </p:nvSpPr>
          <p:spPr>
            <a:xfrm>
              <a:off x="342900" y="4396544"/>
              <a:ext cx="3770635" cy="1569811"/>
            </a:xfrm>
            <a:prstGeom prst="round2DiagRect">
              <a:avLst>
                <a:gd name="adj1" fmla="val 0"/>
                <a:gd name="adj2" fmla="val 0"/>
              </a:avLst>
            </a:prstGeom>
            <a:solidFill>
              <a:srgbClr val="FFFFFF">
                <a:alpha val="100000"/>
              </a:srgbClr>
            </a:solidFill>
            <a:ln w="19050" cap="flat" cmpd="sng" algn="ctr">
              <a:solidFill>
                <a:srgbClr val="E46C0A">
                  <a:alpha val="100000"/>
                </a:srgbClr>
              </a:solidFill>
              <a:prstDash val="solid"/>
            </a:ln>
          </p:spPr>
          <p:txBody>
            <a:bodyPr lIns="108000" anchor="ctr"/>
            <a:lstStyle/>
            <a:p>
              <a:pPr algn="ctr" defTabSz="1043054" latinLnBrk="0">
                <a:spcBef>
                  <a:spcPts val="200"/>
                </a:spcBef>
                <a:spcAft>
                  <a:spcPts val="200"/>
                </a:spcAft>
                <a:defRPr/>
              </a:pPr>
              <a:r>
                <a:rPr lang="en-US" altLang="ko-KR" sz="20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&lt;</a:t>
              </a:r>
              <a:r>
                <a:rPr lang="ko-KR" altLang="en-US" sz="20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활용 예시 </a:t>
              </a:r>
              <a:r>
                <a:rPr lang="en-US" altLang="ko-KR" sz="20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2&gt;</a:t>
              </a:r>
            </a:p>
            <a:p>
              <a:pPr algn="ctr" defTabSz="1043054" latinLnBrk="0">
                <a:spcBef>
                  <a:spcPts val="200"/>
                </a:spcBef>
                <a:spcAft>
                  <a:spcPts val="200"/>
                </a:spcAft>
                <a:defRPr/>
              </a:pPr>
              <a:r>
                <a:rPr lang="en-US" altLang="ko-KR" sz="20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A4</a:t>
              </a:r>
              <a:r>
                <a:rPr lang="ko-KR" altLang="en-US" sz="20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종이로 삼각이름표를 </a:t>
              </a:r>
            </a:p>
            <a:p>
              <a:pPr algn="ctr" defTabSz="1043054" latinLnBrk="0">
                <a:spcBef>
                  <a:spcPts val="200"/>
                </a:spcBef>
                <a:spcAft>
                  <a:spcPts val="200"/>
                </a:spcAft>
                <a:defRPr/>
              </a:pPr>
              <a:r>
                <a:rPr lang="ko-KR" altLang="en-US" sz="20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만들어 책상에 붙여놓고 </a:t>
              </a:r>
            </a:p>
            <a:p>
              <a:pPr algn="ctr" defTabSz="1043054" latinLnBrk="0">
                <a:spcBef>
                  <a:spcPts val="200"/>
                </a:spcBef>
                <a:spcAft>
                  <a:spcPts val="200"/>
                </a:spcAft>
                <a:defRPr/>
              </a:pPr>
              <a:r>
                <a:rPr lang="ko-KR" altLang="en-US" sz="20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서로 불러주기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378845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그룹 44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46" name="직사각형 45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47" name="그룹 46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49" name="직사각형 48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50" name="모서리가 둥근 직사각형 49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85226"/>
                <a:ext cx="1245217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600" b="1" spc="-1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활동하기</a:t>
                </a:r>
              </a:p>
            </p:txBody>
          </p:sp>
        </p:grp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4331639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나는 이런 말을 듣고 싶어요</a:t>
              </a: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>
              <a:ln>
                <a:solidFill>
                  <a:schemeClr val="accent1">
                    <a:alpha val="0"/>
                  </a:schemeClr>
                </a:solidFill>
              </a:ln>
            </a:endParaRPr>
          </a:p>
        </p:txBody>
      </p:sp>
      <p:grpSp>
        <p:nvGrpSpPr>
          <p:cNvPr id="53" name="그룹 52"/>
          <p:cNvGrpSpPr/>
          <p:nvPr/>
        </p:nvGrpSpPr>
        <p:grpSpPr>
          <a:xfrm>
            <a:off x="329371" y="1243032"/>
            <a:ext cx="10031484" cy="5776888"/>
            <a:chOff x="329371" y="1243032"/>
            <a:chExt cx="10031484" cy="5776888"/>
          </a:xfrm>
        </p:grpSpPr>
        <p:grpSp>
          <p:nvGrpSpPr>
            <p:cNvPr id="54" name="그룹 53"/>
            <p:cNvGrpSpPr/>
            <p:nvPr/>
          </p:nvGrpSpPr>
          <p:grpSpPr>
            <a:xfrm>
              <a:off x="465455" y="1243032"/>
              <a:ext cx="9762490" cy="5636338"/>
              <a:chOff x="465455" y="1483144"/>
              <a:chExt cx="9762490" cy="5311820"/>
            </a:xfrm>
          </p:grpSpPr>
          <p:sp>
            <p:nvSpPr>
              <p:cNvPr id="56" name="모서리가 둥근 직사각형 55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grpSp>
            <p:nvGrpSpPr>
              <p:cNvPr id="57" name="그룹 56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58" name="그룹 57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63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64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65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  <p:grpSp>
              <p:nvGrpSpPr>
                <p:cNvPr id="59" name="그룹 58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60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61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62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</p:grpSp>
        </p:grpSp>
        <p:sp>
          <p:nvSpPr>
            <p:cNvPr id="55" name="모서리가 둥근 직사각형 54"/>
            <p:cNvSpPr/>
            <p:nvPr/>
          </p:nvSpPr>
          <p:spPr>
            <a:xfrm>
              <a:off x="329371" y="6790006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</p:grpSp>
      <p:grpSp>
        <p:nvGrpSpPr>
          <p:cNvPr id="66" name="그룹 65"/>
          <p:cNvGrpSpPr/>
          <p:nvPr/>
        </p:nvGrpSpPr>
        <p:grpSpPr>
          <a:xfrm>
            <a:off x="996676" y="2288951"/>
            <a:ext cx="8773335" cy="400110"/>
            <a:chOff x="3638287" y="2680363"/>
            <a:chExt cx="8773335" cy="400110"/>
          </a:xfrm>
        </p:grpSpPr>
        <p:pic>
          <p:nvPicPr>
            <p:cNvPr id="67" name="그림 6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68" name="직사각형 67"/>
            <p:cNvSpPr/>
            <p:nvPr/>
          </p:nvSpPr>
          <p:spPr>
            <a:xfrm>
              <a:off x="3995419" y="2680363"/>
              <a:ext cx="8416203" cy="400110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6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내가 다른 친구랑 싸웠을 때</a:t>
              </a:r>
            </a:p>
          </p:txBody>
        </p:sp>
      </p:grpSp>
      <p:sp>
        <p:nvSpPr>
          <p:cNvPr id="70" name="직사각형 69"/>
          <p:cNvSpPr/>
          <p:nvPr/>
        </p:nvSpPr>
        <p:spPr>
          <a:xfrm>
            <a:off x="5001846" y="2812583"/>
            <a:ext cx="4768165" cy="369332"/>
          </a:xfrm>
          <a:prstGeom prst="rect">
            <a:avLst/>
          </a:prstGeom>
          <a:solidFill>
            <a:srgbClr val="0269B3"/>
          </a:solidFill>
        </p:spPr>
        <p:txBody>
          <a:bodyPr wrap="square" tIns="0" bIns="0" anchor="ctr">
            <a:spAutoFit/>
          </a:bodyPr>
          <a:lstStyle/>
          <a:p>
            <a:pPr algn="ctr" latinLnBrk="0"/>
            <a:r>
              <a:rPr lang="ko-KR" altLang="en-US" sz="2400" b="1" spc="-3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내가 듣고 싶은 마음이 편안해 지는 말</a:t>
            </a:r>
          </a:p>
        </p:txBody>
      </p:sp>
      <p:grpSp>
        <p:nvGrpSpPr>
          <p:cNvPr id="72" name="그룹 71"/>
          <p:cNvGrpSpPr/>
          <p:nvPr/>
        </p:nvGrpSpPr>
        <p:grpSpPr>
          <a:xfrm>
            <a:off x="996676" y="3492520"/>
            <a:ext cx="8773335" cy="400110"/>
            <a:chOff x="3638287" y="2680363"/>
            <a:chExt cx="8773335" cy="400110"/>
          </a:xfrm>
        </p:grpSpPr>
        <p:pic>
          <p:nvPicPr>
            <p:cNvPr id="73" name="그림 7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74" name="직사각형 73"/>
            <p:cNvSpPr/>
            <p:nvPr/>
          </p:nvSpPr>
          <p:spPr>
            <a:xfrm>
              <a:off x="3995419" y="2680363"/>
              <a:ext cx="8416203" cy="400110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6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내가 수행평가를 망쳤을 때 </a:t>
              </a:r>
            </a:p>
          </p:txBody>
        </p:sp>
      </p:grpSp>
      <p:sp>
        <p:nvSpPr>
          <p:cNvPr id="75" name="직사각형 74"/>
          <p:cNvSpPr/>
          <p:nvPr/>
        </p:nvSpPr>
        <p:spPr>
          <a:xfrm>
            <a:off x="5001846" y="4016152"/>
            <a:ext cx="4768165" cy="369332"/>
          </a:xfrm>
          <a:prstGeom prst="rect">
            <a:avLst/>
          </a:prstGeom>
          <a:solidFill>
            <a:srgbClr val="0269B3"/>
          </a:solidFill>
        </p:spPr>
        <p:txBody>
          <a:bodyPr wrap="square" tIns="0" bIns="0" anchor="ctr">
            <a:spAutoFit/>
          </a:bodyPr>
          <a:lstStyle/>
          <a:p>
            <a:pPr algn="ctr" latinLnBrk="0"/>
            <a:r>
              <a:rPr lang="ko-KR" altLang="en-US" sz="2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내가 듣고 싶은 위로가 되는 말 </a:t>
            </a:r>
          </a:p>
        </p:txBody>
      </p:sp>
      <p:grpSp>
        <p:nvGrpSpPr>
          <p:cNvPr id="76" name="그룹 75"/>
          <p:cNvGrpSpPr/>
          <p:nvPr/>
        </p:nvGrpSpPr>
        <p:grpSpPr>
          <a:xfrm>
            <a:off x="996676" y="4758613"/>
            <a:ext cx="8773335" cy="400110"/>
            <a:chOff x="3638287" y="2680363"/>
            <a:chExt cx="8773335" cy="400110"/>
          </a:xfrm>
        </p:grpSpPr>
        <p:pic>
          <p:nvPicPr>
            <p:cNvPr id="77" name="그림 7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78" name="직사각형 77"/>
            <p:cNvSpPr/>
            <p:nvPr/>
          </p:nvSpPr>
          <p:spPr>
            <a:xfrm>
              <a:off x="3995419" y="2680363"/>
              <a:ext cx="8416203" cy="400110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6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내가 부모님께 꾸지람을 들었을 때</a:t>
              </a:r>
            </a:p>
          </p:txBody>
        </p:sp>
      </p:grpSp>
      <p:sp>
        <p:nvSpPr>
          <p:cNvPr id="80" name="직사각형 79"/>
          <p:cNvSpPr/>
          <p:nvPr/>
        </p:nvSpPr>
        <p:spPr>
          <a:xfrm>
            <a:off x="5001846" y="5282245"/>
            <a:ext cx="4768165" cy="369332"/>
          </a:xfrm>
          <a:prstGeom prst="rect">
            <a:avLst/>
          </a:prstGeom>
          <a:solidFill>
            <a:srgbClr val="0269B3"/>
          </a:solidFill>
        </p:spPr>
        <p:txBody>
          <a:bodyPr wrap="square" tIns="0" bIns="0" anchor="ctr">
            <a:spAutoFit/>
          </a:bodyPr>
          <a:lstStyle/>
          <a:p>
            <a:pPr algn="ctr" latinLnBrk="0"/>
            <a:r>
              <a:rPr lang="ko-KR" altLang="en-US" sz="2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내가 듣고 싶은 슬픔이 가라 앉는 말</a:t>
            </a:r>
          </a:p>
        </p:txBody>
      </p:sp>
    </p:spTree>
    <p:extLst>
      <p:ext uri="{BB962C8B-B14F-4D97-AF65-F5344CB8AC3E}">
        <p14:creationId xmlns:p14="http://schemas.microsoft.com/office/powerpoint/2010/main" val="26136595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그룹 44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46" name="직사각형 45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47" name="그룹 46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49" name="직사각형 48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50" name="모서리가 둥근 직사각형 49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85226"/>
                <a:ext cx="1245217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600" b="1" spc="-1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활동하기</a:t>
                </a:r>
              </a:p>
            </p:txBody>
          </p:sp>
        </p:grp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4331639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내가 듣고 싶은 말</a:t>
              </a: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>
              <a:ln>
                <a:solidFill>
                  <a:schemeClr val="accent1">
                    <a:alpha val="0"/>
                  </a:schemeClr>
                </a:solidFill>
              </a:ln>
            </a:endParaRPr>
          </a:p>
        </p:txBody>
      </p:sp>
      <p:grpSp>
        <p:nvGrpSpPr>
          <p:cNvPr id="53" name="그룹 52"/>
          <p:cNvGrpSpPr/>
          <p:nvPr/>
        </p:nvGrpSpPr>
        <p:grpSpPr>
          <a:xfrm>
            <a:off x="329371" y="1243032"/>
            <a:ext cx="10031484" cy="5776888"/>
            <a:chOff x="329371" y="1243032"/>
            <a:chExt cx="10031484" cy="5776888"/>
          </a:xfrm>
        </p:grpSpPr>
        <p:grpSp>
          <p:nvGrpSpPr>
            <p:cNvPr id="54" name="그룹 53"/>
            <p:cNvGrpSpPr/>
            <p:nvPr/>
          </p:nvGrpSpPr>
          <p:grpSpPr>
            <a:xfrm>
              <a:off x="465455" y="1243032"/>
              <a:ext cx="9762490" cy="5636338"/>
              <a:chOff x="465455" y="1483144"/>
              <a:chExt cx="9762490" cy="5311820"/>
            </a:xfrm>
          </p:grpSpPr>
          <p:sp>
            <p:nvSpPr>
              <p:cNvPr id="56" name="모서리가 둥근 직사각형 55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grpSp>
            <p:nvGrpSpPr>
              <p:cNvPr id="57" name="그룹 56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58" name="그룹 57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63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64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65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  <p:grpSp>
              <p:nvGrpSpPr>
                <p:cNvPr id="59" name="그룹 58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60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61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62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</p:grpSp>
        </p:grpSp>
        <p:sp>
          <p:nvSpPr>
            <p:cNvPr id="55" name="모서리가 둥근 직사각형 54"/>
            <p:cNvSpPr/>
            <p:nvPr/>
          </p:nvSpPr>
          <p:spPr>
            <a:xfrm>
              <a:off x="329371" y="6790006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</p:grpSp>
      <p:grpSp>
        <p:nvGrpSpPr>
          <p:cNvPr id="66" name="그룹 65"/>
          <p:cNvGrpSpPr/>
          <p:nvPr/>
        </p:nvGrpSpPr>
        <p:grpSpPr>
          <a:xfrm>
            <a:off x="996676" y="2288951"/>
            <a:ext cx="8773335" cy="800219"/>
            <a:chOff x="3638287" y="2680363"/>
            <a:chExt cx="8773335" cy="800219"/>
          </a:xfrm>
        </p:grpSpPr>
        <p:pic>
          <p:nvPicPr>
            <p:cNvPr id="67" name="그림 6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68" name="직사각형 67"/>
            <p:cNvSpPr/>
            <p:nvPr/>
          </p:nvSpPr>
          <p:spPr>
            <a:xfrm>
              <a:off x="3995419" y="2680363"/>
              <a:ext cx="8416203" cy="800219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6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내가 다른 사람</a:t>
              </a:r>
              <a:r>
                <a:rPr lang="en-US" altLang="ko-KR" sz="26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(</a:t>
              </a:r>
              <a:r>
                <a:rPr lang="ko-KR" altLang="en-US" sz="26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부모님</a:t>
              </a:r>
              <a:r>
                <a:rPr lang="en-US" altLang="ko-KR" sz="26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, </a:t>
              </a:r>
              <a:r>
                <a:rPr lang="ko-KR" altLang="en-US" sz="26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친구</a:t>
              </a:r>
              <a:r>
                <a:rPr lang="en-US" altLang="ko-KR" sz="26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, </a:t>
              </a:r>
              <a:r>
                <a:rPr lang="ko-KR" altLang="en-US" sz="26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선생님 등</a:t>
              </a:r>
              <a:r>
                <a:rPr lang="en-US" altLang="ko-KR" sz="26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)</a:t>
              </a:r>
              <a:r>
                <a:rPr lang="ko-KR" altLang="en-US" sz="26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에게 </a:t>
              </a:r>
            </a:p>
            <a:p>
              <a:pPr latinLnBrk="0"/>
              <a:r>
                <a:rPr lang="ko-KR" altLang="en-US" sz="26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듣고 싶은 말 생각하기 </a:t>
              </a:r>
            </a:p>
          </p:txBody>
        </p:sp>
      </p:grpSp>
      <p:grpSp>
        <p:nvGrpSpPr>
          <p:cNvPr id="72" name="그룹 71"/>
          <p:cNvGrpSpPr/>
          <p:nvPr/>
        </p:nvGrpSpPr>
        <p:grpSpPr>
          <a:xfrm>
            <a:off x="996676" y="3426852"/>
            <a:ext cx="8773335" cy="400110"/>
            <a:chOff x="3638287" y="2680363"/>
            <a:chExt cx="8773335" cy="400110"/>
          </a:xfrm>
        </p:grpSpPr>
        <p:pic>
          <p:nvPicPr>
            <p:cNvPr id="73" name="그림 7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74" name="직사각형 73"/>
            <p:cNvSpPr/>
            <p:nvPr/>
          </p:nvSpPr>
          <p:spPr>
            <a:xfrm>
              <a:off x="3995419" y="2680363"/>
              <a:ext cx="8416203" cy="400110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6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내가 듣고 싶은 말 </a:t>
              </a:r>
              <a:r>
                <a:rPr lang="en-US" altLang="ko-KR" sz="26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2</a:t>
              </a:r>
              <a:r>
                <a:rPr lang="ko-KR" altLang="en-US" sz="26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가지를 </a:t>
              </a:r>
              <a:r>
                <a:rPr lang="ko-KR" altLang="en-US" sz="2600" b="1" spc="-150" dirty="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붙임쪽지</a:t>
              </a:r>
              <a:r>
                <a:rPr lang="ko-KR" altLang="en-US" sz="26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 </a:t>
              </a:r>
              <a:r>
                <a:rPr lang="en-US" altLang="ko-KR" sz="26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2</a:t>
              </a:r>
              <a:r>
                <a:rPr lang="ko-KR" altLang="en-US" sz="26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장에 적기 </a:t>
              </a:r>
            </a:p>
          </p:txBody>
        </p:sp>
      </p:grpSp>
      <p:grpSp>
        <p:nvGrpSpPr>
          <p:cNvPr id="76" name="그룹 75"/>
          <p:cNvGrpSpPr/>
          <p:nvPr/>
        </p:nvGrpSpPr>
        <p:grpSpPr>
          <a:xfrm>
            <a:off x="996676" y="4164644"/>
            <a:ext cx="8773335" cy="400110"/>
            <a:chOff x="3638287" y="2680363"/>
            <a:chExt cx="8773335" cy="400110"/>
          </a:xfrm>
        </p:grpSpPr>
        <p:pic>
          <p:nvPicPr>
            <p:cNvPr id="77" name="그림 7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78" name="직사각형 77"/>
            <p:cNvSpPr/>
            <p:nvPr/>
          </p:nvSpPr>
          <p:spPr>
            <a:xfrm>
              <a:off x="3995419" y="2680363"/>
              <a:ext cx="8416203" cy="400110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6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적은 </a:t>
              </a:r>
              <a:r>
                <a:rPr lang="ko-KR" altLang="en-US" sz="2600" b="1" spc="-150" dirty="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붙임쪽지</a:t>
              </a:r>
              <a:r>
                <a:rPr lang="ko-KR" altLang="en-US" sz="26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 </a:t>
              </a:r>
              <a:r>
                <a:rPr lang="en-US" altLang="ko-KR" sz="26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2</a:t>
              </a:r>
              <a:r>
                <a:rPr lang="ko-KR" altLang="en-US" sz="26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장을 모두 칠판에 붙이기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163147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직사각형 51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>
              <a:ln>
                <a:solidFill>
                  <a:schemeClr val="accent1">
                    <a:alpha val="0"/>
                  </a:schemeClr>
                </a:solidFill>
              </a:ln>
            </a:endParaRPr>
          </a:p>
        </p:txBody>
      </p:sp>
      <p:grpSp>
        <p:nvGrpSpPr>
          <p:cNvPr id="32" name="그룹 31"/>
          <p:cNvGrpSpPr/>
          <p:nvPr/>
        </p:nvGrpSpPr>
        <p:grpSpPr>
          <a:xfrm>
            <a:off x="2019007" y="1296825"/>
            <a:ext cx="6702279" cy="638022"/>
            <a:chOff x="2069806" y="1296825"/>
            <a:chExt cx="6702279" cy="638022"/>
          </a:xfrm>
        </p:grpSpPr>
        <p:sp>
          <p:nvSpPr>
            <p:cNvPr id="33" name="직사각형 32"/>
            <p:cNvSpPr/>
            <p:nvPr/>
          </p:nvSpPr>
          <p:spPr>
            <a:xfrm>
              <a:off x="2256691" y="1442404"/>
              <a:ext cx="6281616" cy="492443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32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칠판의 </a:t>
              </a:r>
              <a:r>
                <a:rPr lang="ko-KR" altLang="en-US" sz="3200" b="1" spc="-150" dirty="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붙임쪽지</a:t>
              </a:r>
              <a:r>
                <a:rPr lang="ko-KR" altLang="en-US" sz="32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 내용을 확인하기</a:t>
              </a:r>
            </a:p>
          </p:txBody>
        </p:sp>
        <p:pic>
          <p:nvPicPr>
            <p:cNvPr id="34" name="그림 33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2069806" y="1296825"/>
              <a:ext cx="462280" cy="431481"/>
            </a:xfrm>
            <a:prstGeom prst="rect">
              <a:avLst/>
            </a:prstGeom>
          </p:spPr>
        </p:pic>
        <p:pic>
          <p:nvPicPr>
            <p:cNvPr id="35" name="그림 34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8309805" y="1296825"/>
              <a:ext cx="462280" cy="431481"/>
            </a:xfrm>
            <a:prstGeom prst="rect">
              <a:avLst/>
            </a:prstGeom>
          </p:spPr>
        </p:pic>
      </p:grpSp>
      <p:grpSp>
        <p:nvGrpSpPr>
          <p:cNvPr id="36" name="그룹 35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37" name="그룹 36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39" name="모서리가 둥근 직사각형 38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grpSp>
            <p:nvGrpSpPr>
              <p:cNvPr id="40" name="그룹 39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41" name="그룹 40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70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71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75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  <p:grpSp>
              <p:nvGrpSpPr>
                <p:cNvPr id="42" name="그룹 41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43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44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69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</p:grpSp>
        </p:grpSp>
        <p:sp>
          <p:nvSpPr>
            <p:cNvPr id="38" name="모서리가 둥근 직사각형 37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</p:grpSp>
      <p:grpSp>
        <p:nvGrpSpPr>
          <p:cNvPr id="45" name="그룹 44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46" name="직사각형 45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47" name="그룹 46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49" name="직사각형 48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50" name="모서리가 둥근 직사각형 49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85226"/>
                <a:ext cx="1245217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600" b="1" spc="-1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활동하기</a:t>
                </a:r>
              </a:p>
            </p:txBody>
          </p:sp>
        </p:grp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4331639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친구들이 생각하는 좋은 말</a:t>
              </a:r>
            </a:p>
          </p:txBody>
        </p:sp>
      </p:grpSp>
      <p:grpSp>
        <p:nvGrpSpPr>
          <p:cNvPr id="83" name="그룹 82"/>
          <p:cNvGrpSpPr/>
          <p:nvPr/>
        </p:nvGrpSpPr>
        <p:grpSpPr>
          <a:xfrm>
            <a:off x="1106382" y="2663981"/>
            <a:ext cx="8589108" cy="1125150"/>
            <a:chOff x="1106382" y="2663981"/>
            <a:chExt cx="6383317" cy="1140365"/>
          </a:xfrm>
        </p:grpSpPr>
        <p:sp>
          <p:nvSpPr>
            <p:cNvPr id="84" name="모서리가 둥근 직사각형 83"/>
            <p:cNvSpPr/>
            <p:nvPr/>
          </p:nvSpPr>
          <p:spPr>
            <a:xfrm>
              <a:off x="1106382" y="2663981"/>
              <a:ext cx="1971736" cy="1140365"/>
            </a:xfrm>
            <a:prstGeom prst="roundRect">
              <a:avLst/>
            </a:prstGeom>
            <a:solidFill>
              <a:srgbClr val="FFFFFF">
                <a:alpha val="100000"/>
              </a:srgbClr>
            </a:solidFill>
            <a:ln w="28575" cap="flat" cmpd="sng" algn="ctr">
              <a:solidFill>
                <a:srgbClr val="0269B3"/>
              </a:solidFill>
              <a:prstDash val="solid"/>
            </a:ln>
          </p:spPr>
          <p:txBody>
            <a:bodyPr lIns="36000" tIns="36000" rIns="36000" bIns="36000" anchor="ctr"/>
            <a:lstStyle/>
            <a:p>
              <a:pPr algn="ctr" defTabSz="1043054" latinLnBrk="0">
                <a:spcBef>
                  <a:spcPts val="100"/>
                </a:spcBef>
                <a:spcAft>
                  <a:spcPts val="100"/>
                </a:spcAft>
              </a:pPr>
              <a:r>
                <a:rPr lang="ko-KR" altLang="en-US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고마워</a:t>
              </a:r>
            </a:p>
          </p:txBody>
        </p:sp>
        <p:sp>
          <p:nvSpPr>
            <p:cNvPr id="85" name="모서리가 둥근 직사각형 84"/>
            <p:cNvSpPr/>
            <p:nvPr/>
          </p:nvSpPr>
          <p:spPr>
            <a:xfrm>
              <a:off x="3312173" y="2663981"/>
              <a:ext cx="1971736" cy="1140365"/>
            </a:xfrm>
            <a:prstGeom prst="roundRect">
              <a:avLst/>
            </a:prstGeom>
            <a:solidFill>
              <a:srgbClr val="FFFFFF">
                <a:alpha val="100000"/>
              </a:srgbClr>
            </a:solidFill>
            <a:ln w="28575" cap="flat" cmpd="sng" algn="ctr">
              <a:solidFill>
                <a:srgbClr val="0269B3"/>
              </a:solidFill>
              <a:prstDash val="solid"/>
            </a:ln>
          </p:spPr>
          <p:txBody>
            <a:bodyPr lIns="36000" tIns="36000" rIns="36000" bIns="36000" anchor="ctr"/>
            <a:lstStyle/>
            <a:p>
              <a:pPr algn="ctr" defTabSz="1043054" latinLnBrk="0">
                <a:spcBef>
                  <a:spcPts val="100"/>
                </a:spcBef>
                <a:spcAft>
                  <a:spcPts val="100"/>
                </a:spcAft>
              </a:pPr>
              <a:r>
                <a:rPr lang="ko-KR" altLang="en-US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속상하겠다</a:t>
              </a:r>
            </a:p>
          </p:txBody>
        </p:sp>
        <p:sp>
          <p:nvSpPr>
            <p:cNvPr id="86" name="모서리가 둥근 직사각형 85"/>
            <p:cNvSpPr/>
            <p:nvPr/>
          </p:nvSpPr>
          <p:spPr>
            <a:xfrm>
              <a:off x="5517963" y="2663981"/>
              <a:ext cx="1971736" cy="1140365"/>
            </a:xfrm>
            <a:prstGeom prst="roundRect">
              <a:avLst/>
            </a:prstGeom>
            <a:solidFill>
              <a:srgbClr val="FFFFFF">
                <a:alpha val="100000"/>
              </a:srgbClr>
            </a:solidFill>
            <a:ln w="28575" cap="flat" cmpd="sng" algn="ctr">
              <a:solidFill>
                <a:srgbClr val="0269B3"/>
              </a:solidFill>
              <a:prstDash val="solid"/>
            </a:ln>
          </p:spPr>
          <p:txBody>
            <a:bodyPr lIns="36000" tIns="36000" rIns="36000" bIns="36000" anchor="ctr"/>
            <a:lstStyle/>
            <a:p>
              <a:pPr algn="ctr" defTabSz="1043054" latinLnBrk="0">
                <a:spcBef>
                  <a:spcPts val="100"/>
                </a:spcBef>
                <a:spcAft>
                  <a:spcPts val="100"/>
                </a:spcAft>
              </a:pPr>
              <a:r>
                <a:rPr lang="ko-KR" altLang="en-US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최고야</a:t>
              </a:r>
            </a:p>
          </p:txBody>
        </p:sp>
      </p:grpSp>
      <p:grpSp>
        <p:nvGrpSpPr>
          <p:cNvPr id="87" name="그룹 86"/>
          <p:cNvGrpSpPr/>
          <p:nvPr/>
        </p:nvGrpSpPr>
        <p:grpSpPr>
          <a:xfrm>
            <a:off x="1106382" y="4059692"/>
            <a:ext cx="8589108" cy="1125150"/>
            <a:chOff x="1106382" y="2663981"/>
            <a:chExt cx="6383317" cy="1140365"/>
          </a:xfrm>
        </p:grpSpPr>
        <p:sp>
          <p:nvSpPr>
            <p:cNvPr id="88" name="모서리가 둥근 직사각형 87"/>
            <p:cNvSpPr/>
            <p:nvPr/>
          </p:nvSpPr>
          <p:spPr>
            <a:xfrm>
              <a:off x="1106382" y="2663981"/>
              <a:ext cx="1971736" cy="1140365"/>
            </a:xfrm>
            <a:prstGeom prst="roundRect">
              <a:avLst/>
            </a:prstGeom>
            <a:solidFill>
              <a:srgbClr val="FFFFFF">
                <a:alpha val="100000"/>
              </a:srgbClr>
            </a:solidFill>
            <a:ln w="28575" cap="flat" cmpd="sng" algn="ctr">
              <a:solidFill>
                <a:srgbClr val="0269B3"/>
              </a:solidFill>
              <a:prstDash val="solid"/>
            </a:ln>
          </p:spPr>
          <p:txBody>
            <a:bodyPr lIns="36000" tIns="36000" rIns="36000" bIns="36000" anchor="ctr"/>
            <a:lstStyle/>
            <a:p>
              <a:pPr algn="ctr" defTabSz="1043054" latinLnBrk="0">
                <a:spcBef>
                  <a:spcPts val="100"/>
                </a:spcBef>
                <a:spcAft>
                  <a:spcPts val="100"/>
                </a:spcAft>
              </a:pPr>
              <a:r>
                <a:rPr lang="ko-KR" altLang="en-US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미안해</a:t>
              </a:r>
            </a:p>
          </p:txBody>
        </p:sp>
        <p:sp>
          <p:nvSpPr>
            <p:cNvPr id="89" name="모서리가 둥근 직사각형 88"/>
            <p:cNvSpPr/>
            <p:nvPr/>
          </p:nvSpPr>
          <p:spPr>
            <a:xfrm>
              <a:off x="3312173" y="2663981"/>
              <a:ext cx="1971736" cy="1140365"/>
            </a:xfrm>
            <a:prstGeom prst="roundRect">
              <a:avLst/>
            </a:prstGeom>
            <a:solidFill>
              <a:srgbClr val="FFFFFF">
                <a:alpha val="100000"/>
              </a:srgbClr>
            </a:solidFill>
            <a:ln w="28575" cap="flat" cmpd="sng" algn="ctr">
              <a:solidFill>
                <a:srgbClr val="0269B3"/>
              </a:solidFill>
              <a:prstDash val="solid"/>
            </a:ln>
          </p:spPr>
          <p:txBody>
            <a:bodyPr lIns="36000" tIns="36000" rIns="36000" bIns="36000" anchor="ctr"/>
            <a:lstStyle/>
            <a:p>
              <a:pPr algn="ctr" defTabSz="1043054" latinLnBrk="0">
                <a:spcBef>
                  <a:spcPts val="100"/>
                </a:spcBef>
                <a:spcAft>
                  <a:spcPts val="100"/>
                </a:spcAft>
              </a:pPr>
              <a:r>
                <a:rPr lang="ko-KR" altLang="en-US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힘 내</a:t>
              </a:r>
            </a:p>
          </p:txBody>
        </p:sp>
        <p:sp>
          <p:nvSpPr>
            <p:cNvPr id="90" name="모서리가 둥근 직사각형 89"/>
            <p:cNvSpPr/>
            <p:nvPr/>
          </p:nvSpPr>
          <p:spPr>
            <a:xfrm>
              <a:off x="5517963" y="2663981"/>
              <a:ext cx="1971736" cy="1140365"/>
            </a:xfrm>
            <a:prstGeom prst="roundRect">
              <a:avLst/>
            </a:prstGeom>
            <a:solidFill>
              <a:srgbClr val="FFFFFF">
                <a:alpha val="100000"/>
              </a:srgbClr>
            </a:solidFill>
            <a:ln w="28575" cap="flat" cmpd="sng" algn="ctr">
              <a:solidFill>
                <a:srgbClr val="0269B3"/>
              </a:solidFill>
              <a:prstDash val="solid"/>
            </a:ln>
          </p:spPr>
          <p:txBody>
            <a:bodyPr lIns="36000" tIns="36000" rIns="36000" bIns="36000" anchor="ctr"/>
            <a:lstStyle/>
            <a:p>
              <a:pPr algn="ctr" defTabSz="1043054" latinLnBrk="0">
                <a:spcBef>
                  <a:spcPts val="100"/>
                </a:spcBef>
                <a:spcAft>
                  <a:spcPts val="100"/>
                </a:spcAft>
              </a:pPr>
              <a:r>
                <a:rPr lang="ko-KR" altLang="en-US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훌륭해</a:t>
              </a:r>
            </a:p>
          </p:txBody>
        </p:sp>
      </p:grpSp>
      <p:grpSp>
        <p:nvGrpSpPr>
          <p:cNvPr id="91" name="그룹 90"/>
          <p:cNvGrpSpPr/>
          <p:nvPr/>
        </p:nvGrpSpPr>
        <p:grpSpPr>
          <a:xfrm>
            <a:off x="1106382" y="5455404"/>
            <a:ext cx="8589108" cy="1125150"/>
            <a:chOff x="1106382" y="2663981"/>
            <a:chExt cx="6383317" cy="1140365"/>
          </a:xfrm>
        </p:grpSpPr>
        <p:sp>
          <p:nvSpPr>
            <p:cNvPr id="92" name="모서리가 둥근 직사각형 91"/>
            <p:cNvSpPr/>
            <p:nvPr/>
          </p:nvSpPr>
          <p:spPr>
            <a:xfrm>
              <a:off x="1106382" y="2663981"/>
              <a:ext cx="1971736" cy="1140365"/>
            </a:xfrm>
            <a:prstGeom prst="roundRect">
              <a:avLst/>
            </a:prstGeom>
            <a:solidFill>
              <a:srgbClr val="FFFFFF">
                <a:alpha val="100000"/>
              </a:srgbClr>
            </a:solidFill>
            <a:ln w="28575" cap="flat" cmpd="sng" algn="ctr">
              <a:solidFill>
                <a:srgbClr val="0269B3"/>
              </a:solidFill>
              <a:prstDash val="solid"/>
            </a:ln>
          </p:spPr>
          <p:txBody>
            <a:bodyPr lIns="36000" tIns="36000" rIns="36000" bIns="36000" anchor="ctr"/>
            <a:lstStyle/>
            <a:p>
              <a:pPr algn="ctr" defTabSz="1043054" latinLnBrk="0">
                <a:spcBef>
                  <a:spcPts val="100"/>
                </a:spcBef>
                <a:spcAft>
                  <a:spcPts val="100"/>
                </a:spcAft>
              </a:pPr>
              <a:r>
                <a:rPr lang="ko-KR" altLang="en-US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잘했어</a:t>
              </a:r>
            </a:p>
          </p:txBody>
        </p:sp>
        <p:sp>
          <p:nvSpPr>
            <p:cNvPr id="93" name="모서리가 둥근 직사각형 92"/>
            <p:cNvSpPr/>
            <p:nvPr/>
          </p:nvSpPr>
          <p:spPr>
            <a:xfrm>
              <a:off x="3312173" y="2663981"/>
              <a:ext cx="1971736" cy="1140365"/>
            </a:xfrm>
            <a:prstGeom prst="roundRect">
              <a:avLst/>
            </a:prstGeom>
            <a:solidFill>
              <a:srgbClr val="FFFFFF">
                <a:alpha val="100000"/>
              </a:srgbClr>
            </a:solidFill>
            <a:ln w="28575" cap="flat" cmpd="sng" algn="ctr">
              <a:solidFill>
                <a:srgbClr val="0269B3"/>
              </a:solidFill>
              <a:prstDash val="solid"/>
            </a:ln>
          </p:spPr>
          <p:txBody>
            <a:bodyPr lIns="36000" tIns="36000" rIns="36000" bIns="36000" anchor="ctr"/>
            <a:lstStyle/>
            <a:p>
              <a:pPr algn="ctr" defTabSz="1043054" latinLnBrk="0">
                <a:spcBef>
                  <a:spcPts val="100"/>
                </a:spcBef>
                <a:spcAft>
                  <a:spcPts val="100"/>
                </a:spcAft>
              </a:pPr>
              <a:r>
                <a:rPr lang="ko-KR" altLang="en-US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괜찮아</a:t>
              </a:r>
              <a:r>
                <a:rPr lang="en-US" altLang="ko-KR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?</a:t>
              </a:r>
            </a:p>
          </p:txBody>
        </p:sp>
        <p:sp>
          <p:nvSpPr>
            <p:cNvPr id="94" name="모서리가 둥근 직사각형 93"/>
            <p:cNvSpPr/>
            <p:nvPr/>
          </p:nvSpPr>
          <p:spPr>
            <a:xfrm>
              <a:off x="5517963" y="2663981"/>
              <a:ext cx="1971736" cy="1140365"/>
            </a:xfrm>
            <a:prstGeom prst="roundRect">
              <a:avLst/>
            </a:prstGeom>
            <a:solidFill>
              <a:srgbClr val="FFFFFF">
                <a:alpha val="100000"/>
              </a:srgbClr>
            </a:solidFill>
            <a:ln w="28575" cap="flat" cmpd="sng" algn="ctr">
              <a:solidFill>
                <a:srgbClr val="0269B3"/>
              </a:solidFill>
              <a:prstDash val="solid"/>
            </a:ln>
          </p:spPr>
          <p:txBody>
            <a:bodyPr lIns="36000" tIns="36000" rIns="36000" bIns="36000" anchor="ctr"/>
            <a:lstStyle/>
            <a:p>
              <a:pPr algn="ctr" defTabSz="1043054" latinLnBrk="0">
                <a:spcBef>
                  <a:spcPts val="100"/>
                </a:spcBef>
                <a:spcAft>
                  <a:spcPts val="100"/>
                </a:spcAft>
              </a:pPr>
              <a:r>
                <a:rPr lang="en-US" altLang="ko-KR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???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445437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직사각형 51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sp>
        <p:nvSpPr>
          <p:cNvPr id="33" name="직사각형 32"/>
          <p:cNvSpPr/>
          <p:nvPr/>
        </p:nvSpPr>
        <p:spPr>
          <a:xfrm>
            <a:off x="3659554" y="1442404"/>
            <a:ext cx="3374292" cy="492443"/>
          </a:xfrm>
          <a:prstGeom prst="rect">
            <a:avLst/>
          </a:prstGeom>
        </p:spPr>
        <p:txBody>
          <a:bodyPr wrap="square" tIns="0" bIns="0" anchor="ctr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ko-KR" altLang="en-US" sz="3200" b="1" spc="-150" dirty="0" err="1">
                <a:ln>
                  <a:solidFill>
                    <a:srgbClr val="00B0F0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띠빙고</a:t>
            </a:r>
            <a:r>
              <a:rPr lang="ko-KR" altLang="en-US" sz="3200" b="1" spc="-150" dirty="0">
                <a:ln>
                  <a:solidFill>
                    <a:srgbClr val="00B0F0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 놀이하기</a:t>
            </a:r>
          </a:p>
        </p:txBody>
      </p:sp>
      <p:pic>
        <p:nvPicPr>
          <p:cNvPr id="34" name="그림 33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>
            <a:off x="3394515" y="1296825"/>
            <a:ext cx="462280" cy="431481"/>
          </a:xfrm>
          <a:prstGeom prst="rect">
            <a:avLst/>
          </a:prstGeom>
        </p:spPr>
      </p:pic>
      <p:pic>
        <p:nvPicPr>
          <p:cNvPr id="35" name="그림 34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 flipH="1" flipV="1">
            <a:off x="6820975" y="1296825"/>
            <a:ext cx="462280" cy="431481"/>
          </a:xfrm>
          <a:prstGeom prst="rect">
            <a:avLst/>
          </a:prstGeom>
        </p:spPr>
      </p:pic>
      <p:grpSp>
        <p:nvGrpSpPr>
          <p:cNvPr id="36" name="그룹 35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37" name="그룹 36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39" name="모서리가 둥근 직사각형 38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40" name="그룹 39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41" name="그룹 40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70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71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75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42" name="그룹 41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43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44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69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38" name="모서리가 둥근 직사각형 37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grpSp>
        <p:nvGrpSpPr>
          <p:cNvPr id="45" name="그룹 44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46" name="직사각형 45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47" name="그룹 46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49" name="직사각형 48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sp>
            <p:nvSpPr>
              <p:cNvPr id="50" name="모서리가 둥근 직사각형 49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85226"/>
                <a:ext cx="1245217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6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활동하기</a:t>
                </a:r>
              </a:p>
            </p:txBody>
          </p:sp>
        </p:grp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4331639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친구들이 생각하는 좋은 말</a:t>
              </a:r>
            </a:p>
          </p:txBody>
        </p:sp>
      </p:grpSp>
      <p:grpSp>
        <p:nvGrpSpPr>
          <p:cNvPr id="54" name="그룹 53"/>
          <p:cNvGrpSpPr/>
          <p:nvPr/>
        </p:nvGrpSpPr>
        <p:grpSpPr>
          <a:xfrm>
            <a:off x="996676" y="2726612"/>
            <a:ext cx="8773335" cy="400110"/>
            <a:chOff x="3638287" y="2680363"/>
            <a:chExt cx="8773335" cy="400110"/>
          </a:xfrm>
        </p:grpSpPr>
        <p:pic>
          <p:nvPicPr>
            <p:cNvPr id="55" name="그림 5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56" name="직사각형 55"/>
            <p:cNvSpPr/>
            <p:nvPr/>
          </p:nvSpPr>
          <p:spPr>
            <a:xfrm>
              <a:off x="3995419" y="2680363"/>
              <a:ext cx="8416203" cy="400110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칠판에 붙인 좋은 말 </a:t>
              </a:r>
              <a:r>
                <a:rPr lang="en-US" altLang="ko-KR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8</a:t>
              </a: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개를 골라 적는다</a:t>
              </a:r>
              <a:r>
                <a:rPr lang="en-US" altLang="ko-KR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</p:txBody>
        </p:sp>
      </p:grpSp>
      <p:grpSp>
        <p:nvGrpSpPr>
          <p:cNvPr id="57" name="그룹 56"/>
          <p:cNvGrpSpPr/>
          <p:nvPr/>
        </p:nvGrpSpPr>
        <p:grpSpPr>
          <a:xfrm>
            <a:off x="996676" y="3457351"/>
            <a:ext cx="8773335" cy="400110"/>
            <a:chOff x="3638287" y="2680363"/>
            <a:chExt cx="8773335" cy="400110"/>
          </a:xfrm>
        </p:grpSpPr>
        <p:pic>
          <p:nvPicPr>
            <p:cNvPr id="58" name="그림 5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59" name="직사각형 58"/>
            <p:cNvSpPr/>
            <p:nvPr/>
          </p:nvSpPr>
          <p:spPr>
            <a:xfrm>
              <a:off x="3995419" y="2680363"/>
              <a:ext cx="8416203" cy="400110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돌아가며 </a:t>
              </a:r>
              <a:r>
                <a:rPr lang="en-US" altLang="ko-KR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1</a:t>
              </a: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가지씩 말하면</a:t>
              </a:r>
              <a:r>
                <a:rPr lang="en-US" altLang="ko-KR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, </a:t>
              </a: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그 칸을 찢는다</a:t>
              </a:r>
              <a:r>
                <a:rPr lang="en-US" altLang="ko-KR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</p:txBody>
        </p:sp>
      </p:grpSp>
      <p:grpSp>
        <p:nvGrpSpPr>
          <p:cNvPr id="60" name="그룹 59"/>
          <p:cNvGrpSpPr/>
          <p:nvPr/>
        </p:nvGrpSpPr>
        <p:grpSpPr>
          <a:xfrm>
            <a:off x="996676" y="4188089"/>
            <a:ext cx="8773335" cy="400110"/>
            <a:chOff x="3638287" y="2680363"/>
            <a:chExt cx="8773335" cy="400110"/>
          </a:xfrm>
        </p:grpSpPr>
        <p:pic>
          <p:nvPicPr>
            <p:cNvPr id="61" name="그림 6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62" name="직사각형 61"/>
            <p:cNvSpPr/>
            <p:nvPr/>
          </p:nvSpPr>
          <p:spPr>
            <a:xfrm>
              <a:off x="3995419" y="2680363"/>
              <a:ext cx="8416203" cy="400110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단</a:t>
              </a:r>
              <a:r>
                <a:rPr lang="en-US" altLang="ko-KR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, </a:t>
              </a: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양쪽 끝 칸의 단어만 말할 수 있고 찢을 수 있다</a:t>
              </a:r>
              <a:r>
                <a:rPr lang="en-US" altLang="ko-KR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793894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직사각형 51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sp>
        <p:nvSpPr>
          <p:cNvPr id="33" name="직사각형 32"/>
          <p:cNvSpPr/>
          <p:nvPr/>
        </p:nvSpPr>
        <p:spPr>
          <a:xfrm>
            <a:off x="486508" y="1473182"/>
            <a:ext cx="9720384" cy="430887"/>
          </a:xfrm>
          <a:prstGeom prst="rect">
            <a:avLst/>
          </a:prstGeom>
        </p:spPr>
        <p:txBody>
          <a:bodyPr wrap="square" tIns="0" bIns="0" anchor="ctr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ko-KR" altLang="en-US" sz="2800" b="1" spc="-150" dirty="0">
                <a:ln>
                  <a:solidFill>
                    <a:srgbClr val="00B0F0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내가 듣고 싶은 말을 골라서 </a:t>
            </a:r>
            <a:r>
              <a:rPr lang="ko-KR" altLang="en-US" sz="2800" b="1" spc="-150" dirty="0" err="1">
                <a:ln>
                  <a:solidFill>
                    <a:srgbClr val="00B0F0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붙임쪽지에</a:t>
            </a:r>
            <a:r>
              <a:rPr lang="ko-KR" altLang="en-US" sz="2800" b="1" spc="-150" dirty="0">
                <a:ln>
                  <a:solidFill>
                    <a:srgbClr val="00B0F0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 적어 학습지에 붙이기</a:t>
            </a:r>
          </a:p>
        </p:txBody>
      </p:sp>
      <p:pic>
        <p:nvPicPr>
          <p:cNvPr id="34" name="그림 33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>
            <a:off x="299623" y="1296825"/>
            <a:ext cx="462280" cy="431481"/>
          </a:xfrm>
          <a:prstGeom prst="rect">
            <a:avLst/>
          </a:prstGeom>
        </p:spPr>
      </p:pic>
      <p:pic>
        <p:nvPicPr>
          <p:cNvPr id="35" name="그림 34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 flipH="1" flipV="1">
            <a:off x="9954944" y="1296825"/>
            <a:ext cx="462280" cy="431481"/>
          </a:xfrm>
          <a:prstGeom prst="rect">
            <a:avLst/>
          </a:prstGeom>
        </p:spPr>
      </p:pic>
      <p:grpSp>
        <p:nvGrpSpPr>
          <p:cNvPr id="36" name="그룹 35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37" name="그룹 36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39" name="모서리가 둥근 직사각형 38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40" name="그룹 39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41" name="그룹 40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70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71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75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42" name="그룹 41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43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44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69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38" name="모서리가 둥근 직사각형 37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grpSp>
        <p:nvGrpSpPr>
          <p:cNvPr id="45" name="그룹 44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46" name="직사각형 45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47" name="그룹 46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49" name="직사각형 48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sp>
            <p:nvSpPr>
              <p:cNvPr id="50" name="모서리가 둥근 직사각형 49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rgbClr val="00B0F0">
                        <a:alpha val="0"/>
                      </a:srgbClr>
                    </a:solidFill>
                  </a:ln>
                </a:endParaRP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85226"/>
                <a:ext cx="1245217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6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활동하기</a:t>
                </a:r>
              </a:p>
            </p:txBody>
          </p:sp>
        </p:grp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4331639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친구들이 생각하는 좋은 말</a:t>
              </a:r>
            </a:p>
          </p:txBody>
        </p:sp>
      </p:grpSp>
      <p:pic>
        <p:nvPicPr>
          <p:cNvPr id="32" name="그림 3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68" b="30466"/>
          <a:stretch/>
        </p:blipFill>
        <p:spPr>
          <a:xfrm>
            <a:off x="908410" y="3156884"/>
            <a:ext cx="8800098" cy="2903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1621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직사각형 51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B0A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sp>
        <p:nvSpPr>
          <p:cNvPr id="33" name="직사각형 32"/>
          <p:cNvSpPr/>
          <p:nvPr/>
        </p:nvSpPr>
        <p:spPr>
          <a:xfrm>
            <a:off x="2487246" y="1442404"/>
            <a:ext cx="5718908" cy="492443"/>
          </a:xfrm>
          <a:prstGeom prst="rect">
            <a:avLst/>
          </a:prstGeom>
        </p:spPr>
        <p:txBody>
          <a:bodyPr wrap="square" tIns="0" bIns="0" anchor="ctr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ko-KR" altLang="en-US" sz="3200" b="1" spc="-150" dirty="0" err="1">
                <a:ln>
                  <a:solidFill>
                    <a:srgbClr val="00B0F0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자기존중감</a:t>
            </a:r>
            <a:r>
              <a:rPr lang="ko-KR" altLang="en-US" sz="3200" b="1" spc="-150" dirty="0">
                <a:ln>
                  <a:solidFill>
                    <a:srgbClr val="00B0F0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 용어 이해하기</a:t>
            </a:r>
          </a:p>
        </p:txBody>
      </p:sp>
      <p:pic>
        <p:nvPicPr>
          <p:cNvPr id="34" name="그림 33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>
            <a:off x="2612977" y="1296825"/>
            <a:ext cx="462280" cy="431481"/>
          </a:xfrm>
          <a:prstGeom prst="rect">
            <a:avLst/>
          </a:prstGeom>
        </p:spPr>
      </p:pic>
      <p:pic>
        <p:nvPicPr>
          <p:cNvPr id="35" name="그림 34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 flipH="1" flipV="1">
            <a:off x="7602513" y="1296825"/>
            <a:ext cx="462280" cy="431481"/>
          </a:xfrm>
          <a:prstGeom prst="rect">
            <a:avLst/>
          </a:prstGeom>
        </p:spPr>
      </p:pic>
      <p:grpSp>
        <p:nvGrpSpPr>
          <p:cNvPr id="36" name="그룹 35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37" name="그룹 36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39" name="모서리가 둥근 직사각형 38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40" name="그룹 39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41" name="그룹 40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70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71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75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42" name="그룹 41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43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44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69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38" name="모서리가 둥근 직사각형 37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grpSp>
        <p:nvGrpSpPr>
          <p:cNvPr id="53" name="그룹 52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63" name="직사각형 6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</a:endParaRPr>
            </a:p>
          </p:txBody>
        </p:sp>
        <p:grpSp>
          <p:nvGrpSpPr>
            <p:cNvPr id="64" name="그룹 6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6" name="직사각형 6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67" name="모서리가 둥근 직사각형 6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85226"/>
                <a:ext cx="1245217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600" b="1" spc="-15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실천하기</a:t>
                </a:r>
              </a:p>
            </p:txBody>
          </p:sp>
        </p:grp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4331639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9B85B5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</a:t>
              </a:r>
              <a:r>
                <a:rPr kumimoji="1" lang="ko-KR" altLang="en-US" sz="2400" b="1" spc="-150" dirty="0" err="1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9B85B5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자기존중감이란</a:t>
              </a:r>
              <a:endParaRPr kumimoji="1" lang="ko-KR" altLang="en-US" sz="2400" b="1" spc="-150" dirty="0">
                <a:ln>
                  <a:solidFill>
                    <a:srgbClr val="00B0F0">
                      <a:alpha val="0"/>
                    </a:srgbClr>
                  </a:solidFill>
                </a:ln>
                <a:solidFill>
                  <a:srgbClr val="9B85B5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72" name="그룹 71"/>
          <p:cNvGrpSpPr/>
          <p:nvPr/>
        </p:nvGrpSpPr>
        <p:grpSpPr>
          <a:xfrm flipH="1">
            <a:off x="1405647" y="3256842"/>
            <a:ext cx="2439522" cy="2595026"/>
            <a:chOff x="3141065" y="3371250"/>
            <a:chExt cx="1854125" cy="1972313"/>
          </a:xfrm>
        </p:grpSpPr>
        <p:sp>
          <p:nvSpPr>
            <p:cNvPr id="73" name="Freeform 5"/>
            <p:cNvSpPr>
              <a:spLocks/>
            </p:cNvSpPr>
            <p:nvPr/>
          </p:nvSpPr>
          <p:spPr bwMode="auto">
            <a:xfrm>
              <a:off x="3141065" y="3371250"/>
              <a:ext cx="1854125" cy="1972313"/>
            </a:xfrm>
            <a:custGeom>
              <a:avLst/>
              <a:gdLst>
                <a:gd name="T0" fmla="*/ 721 w 721"/>
                <a:gd name="T1" fmla="*/ 360 h 767"/>
                <a:gd name="T2" fmla="*/ 360 w 721"/>
                <a:gd name="T3" fmla="*/ 0 h 767"/>
                <a:gd name="T4" fmla="*/ 0 w 721"/>
                <a:gd name="T5" fmla="*/ 360 h 767"/>
                <a:gd name="T6" fmla="*/ 264 w 721"/>
                <a:gd name="T7" fmla="*/ 707 h 767"/>
                <a:gd name="T8" fmla="*/ 231 w 721"/>
                <a:gd name="T9" fmla="*/ 767 h 767"/>
                <a:gd name="T10" fmla="*/ 420 w 721"/>
                <a:gd name="T11" fmla="*/ 715 h 767"/>
                <a:gd name="T12" fmla="*/ 721 w 721"/>
                <a:gd name="T13" fmla="*/ 360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1" h="767">
                  <a:moveTo>
                    <a:pt x="721" y="360"/>
                  </a:moveTo>
                  <a:cubicBezTo>
                    <a:pt x="721" y="161"/>
                    <a:pt x="559" y="0"/>
                    <a:pt x="360" y="0"/>
                  </a:cubicBezTo>
                  <a:cubicBezTo>
                    <a:pt x="162" y="0"/>
                    <a:pt x="0" y="161"/>
                    <a:pt x="0" y="360"/>
                  </a:cubicBezTo>
                  <a:cubicBezTo>
                    <a:pt x="0" y="526"/>
                    <a:pt x="112" y="665"/>
                    <a:pt x="264" y="707"/>
                  </a:cubicBezTo>
                  <a:cubicBezTo>
                    <a:pt x="231" y="767"/>
                    <a:pt x="231" y="767"/>
                    <a:pt x="231" y="767"/>
                  </a:cubicBezTo>
                  <a:cubicBezTo>
                    <a:pt x="420" y="715"/>
                    <a:pt x="420" y="715"/>
                    <a:pt x="420" y="715"/>
                  </a:cubicBezTo>
                  <a:cubicBezTo>
                    <a:pt x="591" y="687"/>
                    <a:pt x="721" y="539"/>
                    <a:pt x="721" y="360"/>
                  </a:cubicBezTo>
                  <a:close/>
                </a:path>
              </a:pathLst>
            </a:custGeom>
            <a:solidFill>
              <a:srgbClr val="0269B3"/>
            </a:solidFill>
            <a:ln w="41275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800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74" name="Rectangle 304"/>
            <p:cNvSpPr>
              <a:spLocks noChangeArrowheads="1"/>
            </p:cNvSpPr>
            <p:nvPr/>
          </p:nvSpPr>
          <p:spPr bwMode="auto">
            <a:xfrm>
              <a:off x="3182898" y="3784136"/>
              <a:ext cx="1770459" cy="10058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 anchor="ctr">
              <a:spAutoFit/>
            </a:bodyPr>
            <a:lstStyle/>
            <a:p>
              <a:pPr algn="ctr">
                <a:defRPr/>
              </a:pPr>
              <a:r>
                <a:rPr lang="ko-KR" altLang="en-US" sz="4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자기</a:t>
              </a:r>
              <a:r>
                <a:rPr lang="en-US" altLang="ko-KR" sz="4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/>
              </a:r>
              <a:br>
                <a:rPr lang="en-US" altLang="ko-KR" sz="4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</a:br>
              <a:r>
                <a:rPr lang="ko-KR" altLang="en-US" sz="4000" b="1" spc="-150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존중감</a:t>
              </a:r>
              <a:endParaRPr lang="ko-KR" altLang="en-US" sz="40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pic>
        <p:nvPicPr>
          <p:cNvPr id="76" name="Picture 4" descr="C:\Users\hipt3\Desktop\rgererga.png">
            <a:extLst>
              <a:ext uri="{FF2B5EF4-FFF2-40B4-BE49-F238E27FC236}">
                <a16:creationId xmlns:a16="http://schemas.microsoft.com/office/drawing/2014/main" id="{2B303A4E-FD7A-48E6-A633-B095AF38A0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0800000">
            <a:off x="4179250" y="3702991"/>
            <a:ext cx="867708" cy="1661448"/>
          </a:xfrm>
          <a:prstGeom prst="rect">
            <a:avLst/>
          </a:prstGeom>
          <a:noFill/>
        </p:spPr>
      </p:pic>
      <p:grpSp>
        <p:nvGrpSpPr>
          <p:cNvPr id="5" name="그룹 4"/>
          <p:cNvGrpSpPr/>
          <p:nvPr/>
        </p:nvGrpSpPr>
        <p:grpSpPr>
          <a:xfrm>
            <a:off x="5451722" y="2633272"/>
            <a:ext cx="4320000" cy="3832895"/>
            <a:chOff x="5232893" y="2734872"/>
            <a:chExt cx="4320000" cy="3832895"/>
          </a:xfrm>
        </p:grpSpPr>
        <p:grpSp>
          <p:nvGrpSpPr>
            <p:cNvPr id="3" name="그룹 2"/>
            <p:cNvGrpSpPr/>
            <p:nvPr/>
          </p:nvGrpSpPr>
          <p:grpSpPr>
            <a:xfrm>
              <a:off x="5232893" y="2734872"/>
              <a:ext cx="4320000" cy="1588489"/>
              <a:chOff x="5232893" y="2734872"/>
              <a:chExt cx="4320000" cy="1588489"/>
            </a:xfrm>
          </p:grpSpPr>
          <p:sp>
            <p:nvSpPr>
              <p:cNvPr id="77" name="모서리가 둥근 직사각형 76"/>
              <p:cNvSpPr/>
              <p:nvPr/>
            </p:nvSpPr>
            <p:spPr>
              <a:xfrm>
                <a:off x="5232893" y="2734872"/>
                <a:ext cx="4320000" cy="720000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222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 latinLnBrk="0"/>
                <a:r>
                  <a:rPr lang="ko-KR" altLang="en-US" sz="2800" b="1" spc="-150" dirty="0">
                    <a:ln>
                      <a:solidFill>
                        <a:srgbClr val="00B0F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자기 가치</a:t>
                </a:r>
              </a:p>
            </p:txBody>
          </p:sp>
          <p:sp>
            <p:nvSpPr>
              <p:cNvPr id="79" name="모서리가 둥근 직사각형 78"/>
              <p:cNvSpPr/>
              <p:nvPr/>
            </p:nvSpPr>
            <p:spPr>
              <a:xfrm>
                <a:off x="5232893" y="3603361"/>
                <a:ext cx="4320000" cy="720000"/>
              </a:xfrm>
              <a:prstGeom prst="roundRect">
                <a:avLst/>
              </a:prstGeom>
              <a:solidFill>
                <a:srgbClr val="00B0F0"/>
              </a:solidFill>
              <a:ln w="222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 latinLnBrk="0"/>
                <a:r>
                  <a:rPr lang="ko-KR" altLang="en-US" sz="1800" b="1" spc="-150" dirty="0">
                    <a:ln>
                      <a:solidFill>
                        <a:srgbClr val="00B0F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나는 다른 사람의 사랑과 관심을 받을 만한 </a:t>
                </a:r>
                <a:endParaRPr lang="en-US" altLang="ko-KR" sz="18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  <a:p>
                <a:pPr algn="ctr" latinLnBrk="0"/>
                <a:r>
                  <a:rPr lang="ko-KR" altLang="en-US" sz="1800" b="1" spc="-150" dirty="0">
                    <a:ln>
                      <a:solidFill>
                        <a:srgbClr val="00B0F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사람이라는 것</a:t>
                </a:r>
                <a:endParaRPr lang="en-US" altLang="ko-KR" sz="18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4" name="그룹 3"/>
            <p:cNvGrpSpPr/>
            <p:nvPr/>
          </p:nvGrpSpPr>
          <p:grpSpPr>
            <a:xfrm>
              <a:off x="5232893" y="4981782"/>
              <a:ext cx="4320000" cy="1585985"/>
              <a:chOff x="5232893" y="4981782"/>
              <a:chExt cx="4320000" cy="1585985"/>
            </a:xfrm>
          </p:grpSpPr>
          <p:sp>
            <p:nvSpPr>
              <p:cNvPr id="78" name="모서리가 둥근 직사각형 77"/>
              <p:cNvSpPr/>
              <p:nvPr/>
            </p:nvSpPr>
            <p:spPr>
              <a:xfrm>
                <a:off x="5232893" y="4981782"/>
                <a:ext cx="4320000" cy="720000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222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 latinLnBrk="0"/>
                <a:r>
                  <a:rPr lang="ko-KR" altLang="en-US" sz="2800" b="1" spc="-150" dirty="0">
                    <a:ln>
                      <a:solidFill>
                        <a:srgbClr val="00B0F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자신감</a:t>
                </a:r>
              </a:p>
            </p:txBody>
          </p:sp>
          <p:sp>
            <p:nvSpPr>
              <p:cNvPr id="80" name="모서리가 둥근 직사각형 79"/>
              <p:cNvSpPr/>
              <p:nvPr/>
            </p:nvSpPr>
            <p:spPr>
              <a:xfrm>
                <a:off x="5232893" y="5847767"/>
                <a:ext cx="4320000" cy="720000"/>
              </a:xfrm>
              <a:prstGeom prst="roundRect">
                <a:avLst/>
              </a:prstGeom>
              <a:solidFill>
                <a:srgbClr val="00B0F0"/>
              </a:solidFill>
              <a:ln w="222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 latinLnBrk="0"/>
                <a:r>
                  <a:rPr lang="ko-KR" altLang="en-US" sz="1800" b="1" spc="-150" dirty="0">
                    <a:ln>
                      <a:solidFill>
                        <a:srgbClr val="00B0F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나는 주어진 일을 잘 해낼 수 있다고 믿는 것</a:t>
                </a:r>
                <a:endParaRPr lang="en-US" altLang="ko-KR" sz="18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81" name="그룹 80">
              <a:extLst>
                <a:ext uri="{FF2B5EF4-FFF2-40B4-BE49-F238E27FC236}">
                  <a16:creationId xmlns:a16="http://schemas.microsoft.com/office/drawing/2014/main" id="{0D026452-68A3-467F-BF31-3536DFCAD950}"/>
                </a:ext>
              </a:extLst>
            </p:cNvPr>
            <p:cNvGrpSpPr/>
            <p:nvPr/>
          </p:nvGrpSpPr>
          <p:grpSpPr>
            <a:xfrm>
              <a:off x="7217264" y="4486031"/>
              <a:ext cx="351258" cy="351258"/>
              <a:chOff x="-868994" y="6001737"/>
              <a:chExt cx="246058" cy="246058"/>
            </a:xfrm>
          </p:grpSpPr>
          <p:sp>
            <p:nvSpPr>
              <p:cNvPr id="82" name="모서리가 둥근 직사각형 21">
                <a:extLst>
                  <a:ext uri="{FF2B5EF4-FFF2-40B4-BE49-F238E27FC236}">
                    <a16:creationId xmlns:a16="http://schemas.microsoft.com/office/drawing/2014/main" id="{4504F21A-507B-4312-9837-1ACD70833F69}"/>
                  </a:ext>
                </a:extLst>
              </p:cNvPr>
              <p:cNvSpPr/>
              <p:nvPr/>
            </p:nvSpPr>
            <p:spPr>
              <a:xfrm flipH="1">
                <a:off x="-779270" y="6001737"/>
                <a:ext cx="66610" cy="246058"/>
              </a:xfrm>
              <a:prstGeom prst="roundRect">
                <a:avLst>
                  <a:gd name="adj" fmla="val 44283"/>
                </a:avLst>
              </a:prstGeom>
              <a:solidFill>
                <a:schemeClr val="bg1">
                  <a:lumMod val="75000"/>
                  <a:alpha val="50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latinLnBrk="0"/>
                <a:endParaRPr lang="ko-KR" altLang="en-US" sz="1200" b="1" spc="-150" dirty="0">
                  <a:solidFill>
                    <a:prstClr val="white"/>
                  </a:solidFill>
                  <a:latin typeface="KoPubDotum Bold Regular" panose="02020603020101020101" pitchFamily="18" charset="-127"/>
                  <a:ea typeface="KoPubDotum Bold Regular" panose="02020603020101020101" pitchFamily="18" charset="-127"/>
                </a:endParaRPr>
              </a:p>
            </p:txBody>
          </p:sp>
          <p:sp>
            <p:nvSpPr>
              <p:cNvPr id="83" name="모서리가 둥근 직사각형 22">
                <a:extLst>
                  <a:ext uri="{FF2B5EF4-FFF2-40B4-BE49-F238E27FC236}">
                    <a16:creationId xmlns:a16="http://schemas.microsoft.com/office/drawing/2014/main" id="{B1F487DE-B22E-4DDC-83A8-EDBEE6EDB9B9}"/>
                  </a:ext>
                </a:extLst>
              </p:cNvPr>
              <p:cNvSpPr/>
              <p:nvPr/>
            </p:nvSpPr>
            <p:spPr>
              <a:xfrm rot="5400000">
                <a:off x="-779270" y="6001737"/>
                <a:ext cx="66610" cy="246058"/>
              </a:xfrm>
              <a:prstGeom prst="roundRect">
                <a:avLst>
                  <a:gd name="adj" fmla="val 44283"/>
                </a:avLst>
              </a:prstGeom>
              <a:solidFill>
                <a:schemeClr val="bg1">
                  <a:lumMod val="75000"/>
                  <a:alpha val="50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latinLnBrk="0"/>
                <a:endParaRPr lang="ko-KR" altLang="en-US" sz="1200" b="1" spc="-150" dirty="0">
                  <a:solidFill>
                    <a:prstClr val="white"/>
                  </a:solidFill>
                  <a:latin typeface="KoPubDotum Bold Regular" panose="02020603020101020101" pitchFamily="18" charset="-127"/>
                  <a:ea typeface="KoPubDotum Bold Regular" panose="02020603020101020101" pitchFamily="18" charset="-127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862570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직사각형 51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B0A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sp>
        <p:nvSpPr>
          <p:cNvPr id="33" name="직사각형 32"/>
          <p:cNvSpPr/>
          <p:nvPr/>
        </p:nvSpPr>
        <p:spPr>
          <a:xfrm>
            <a:off x="189523" y="1473182"/>
            <a:ext cx="10314354" cy="430887"/>
          </a:xfrm>
          <a:prstGeom prst="rect">
            <a:avLst/>
          </a:prstGeom>
        </p:spPr>
        <p:txBody>
          <a:bodyPr wrap="square" tIns="0" bIns="0" anchor="ctr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ko-KR" altLang="en-US" sz="2800" b="1" spc="-150" dirty="0" err="1">
                <a:ln>
                  <a:solidFill>
                    <a:srgbClr val="00B0F0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자기존중감을</a:t>
            </a:r>
            <a:r>
              <a:rPr lang="ko-KR" altLang="en-US" sz="2800" b="1" spc="-150" dirty="0">
                <a:ln>
                  <a:solidFill>
                    <a:srgbClr val="00B0F0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 자신의 용어로 표현하기</a:t>
            </a:r>
            <a:r>
              <a:rPr lang="en-US" altLang="ko-KR" sz="2800" b="1" spc="-150" dirty="0">
                <a:ln>
                  <a:solidFill>
                    <a:srgbClr val="00B0F0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(</a:t>
            </a:r>
            <a:r>
              <a:rPr lang="ko-KR" altLang="en-US" sz="2800" b="1" spc="-150" dirty="0">
                <a:ln>
                  <a:solidFill>
                    <a:srgbClr val="00B0F0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동그라미 안에 적기</a:t>
            </a:r>
            <a:r>
              <a:rPr lang="en-US" altLang="ko-KR" sz="2800" b="1" spc="-150" dirty="0">
                <a:ln>
                  <a:solidFill>
                    <a:srgbClr val="00B0F0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)</a:t>
            </a:r>
          </a:p>
        </p:txBody>
      </p:sp>
      <p:pic>
        <p:nvPicPr>
          <p:cNvPr id="34" name="그림 33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>
            <a:off x="502823" y="1296825"/>
            <a:ext cx="462280" cy="431481"/>
          </a:xfrm>
          <a:prstGeom prst="rect">
            <a:avLst/>
          </a:prstGeom>
        </p:spPr>
      </p:pic>
      <p:pic>
        <p:nvPicPr>
          <p:cNvPr id="35" name="그림 34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 flipH="1" flipV="1">
            <a:off x="9743929" y="1296825"/>
            <a:ext cx="462280" cy="431481"/>
          </a:xfrm>
          <a:prstGeom prst="rect">
            <a:avLst/>
          </a:prstGeom>
        </p:spPr>
      </p:pic>
      <p:grpSp>
        <p:nvGrpSpPr>
          <p:cNvPr id="36" name="그룹 35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37" name="그룹 36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39" name="모서리가 둥근 직사각형 38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40" name="그룹 39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41" name="그룹 40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70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71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75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42" name="그룹 41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43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44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69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38" name="모서리가 둥근 직사각형 37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grpSp>
        <p:nvGrpSpPr>
          <p:cNvPr id="53" name="그룹 52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63" name="직사각형 6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</a:endParaRPr>
            </a:p>
          </p:txBody>
        </p:sp>
        <p:grpSp>
          <p:nvGrpSpPr>
            <p:cNvPr id="64" name="그룹 6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6" name="직사각형 6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67" name="모서리가 둥근 직사각형 6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85226"/>
                <a:ext cx="1245217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600" b="1" spc="-15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실천하기</a:t>
                </a:r>
              </a:p>
            </p:txBody>
          </p:sp>
        </p:grp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4331639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9B85B5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</a:t>
              </a:r>
              <a:r>
                <a:rPr kumimoji="1" lang="ko-KR" altLang="en-US" sz="2400" b="1" spc="-150" dirty="0" err="1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9B85B5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자기존중감</a:t>
              </a: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9B85B5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한 줄 문장쓰기</a:t>
              </a:r>
            </a:p>
          </p:txBody>
        </p:sp>
      </p:grpSp>
      <p:sp>
        <p:nvSpPr>
          <p:cNvPr id="47" name="TextBox 46"/>
          <p:cNvSpPr txBox="1"/>
          <p:nvPr/>
        </p:nvSpPr>
        <p:spPr>
          <a:xfrm>
            <a:off x="993039" y="6022693"/>
            <a:ext cx="8852645" cy="707886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latinLnBrk="0">
              <a:spcBef>
                <a:spcPts val="200"/>
              </a:spcBef>
              <a:spcAft>
                <a:spcPts val="200"/>
              </a:spcAft>
            </a:pPr>
            <a:r>
              <a:rPr lang="ko-KR" altLang="en-US" sz="2000" b="1" spc="-15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자기존중감이</a:t>
            </a:r>
            <a:r>
              <a:rPr lang="ko-KR" altLang="en-US" sz="20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 있는 사람은 자신을 긍정적으로 생각하고 자신의 가치를 믿기 때문에</a:t>
            </a:r>
            <a:r>
              <a:rPr lang="en-US" altLang="ko-KR" sz="20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20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간혹 실패나 좌절을 겪더라도 오랫동안 그 상황에 머물러 있지 않습니다</a:t>
            </a:r>
            <a:r>
              <a:rPr lang="en-US" altLang="ko-KR" sz="20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. </a:t>
            </a:r>
            <a:endParaRPr lang="ko-KR" altLang="en-US" sz="2000" b="1" spc="-1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KoPubWorld돋움체 Bold" panose="00000800000000000000" pitchFamily="2" charset="-127"/>
            </a:endParaRPr>
          </a:p>
        </p:txBody>
      </p:sp>
      <p:sp>
        <p:nvSpPr>
          <p:cNvPr id="48" name="직사각형 47"/>
          <p:cNvSpPr/>
          <p:nvPr/>
        </p:nvSpPr>
        <p:spPr>
          <a:xfrm>
            <a:off x="929640" y="5846842"/>
            <a:ext cx="3241432" cy="174129"/>
          </a:xfrm>
          <a:prstGeom prst="rect">
            <a:avLst/>
          </a:prstGeom>
          <a:solidFill>
            <a:srgbClr val="EE6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962559" y="5425032"/>
            <a:ext cx="4104456" cy="58477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ko-KR" altLang="en-US" sz="3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올바른 </a:t>
            </a:r>
            <a:r>
              <a:rPr lang="ko-KR" altLang="en-US" sz="3200" b="1" spc="-15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자기존중감</a:t>
            </a:r>
            <a:endParaRPr lang="ko-KR" altLang="en-US" sz="3200" b="1" spc="-1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rgbClr val="EE6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KoPubWorld돋움체 Bold" panose="00000800000000000000" pitchFamily="2" charset="-127"/>
            </a:endParaRPr>
          </a:p>
        </p:txBody>
      </p:sp>
      <p:pic>
        <p:nvPicPr>
          <p:cNvPr id="32" name="그림 3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066" y="2218789"/>
            <a:ext cx="7692241" cy="3710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3720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직사각형 51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B0A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sp>
        <p:nvSpPr>
          <p:cNvPr id="33" name="직사각형 32"/>
          <p:cNvSpPr/>
          <p:nvPr/>
        </p:nvSpPr>
        <p:spPr>
          <a:xfrm>
            <a:off x="3010877" y="1442405"/>
            <a:ext cx="4671646" cy="492443"/>
          </a:xfrm>
          <a:prstGeom prst="rect">
            <a:avLst/>
          </a:prstGeom>
        </p:spPr>
        <p:txBody>
          <a:bodyPr wrap="square" tIns="0" bIns="0" anchor="ctr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ko-KR" altLang="en-US" sz="3200" b="1" spc="-150" dirty="0">
                <a:ln>
                  <a:solidFill>
                    <a:srgbClr val="00B0F0">
                      <a:alpha val="0"/>
                    </a:srgb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 Bold" panose="00000800000000000000" pitchFamily="2" charset="-127"/>
              </a:rPr>
              <a:t>활동 정리 및 소감 발표</a:t>
            </a:r>
          </a:p>
        </p:txBody>
      </p:sp>
      <p:pic>
        <p:nvPicPr>
          <p:cNvPr id="34" name="그림 33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>
            <a:off x="2917777" y="1296825"/>
            <a:ext cx="462280" cy="431481"/>
          </a:xfrm>
          <a:prstGeom prst="rect">
            <a:avLst/>
          </a:prstGeom>
        </p:spPr>
      </p:pic>
      <p:pic>
        <p:nvPicPr>
          <p:cNvPr id="35" name="그림 34"/>
          <p:cNvPicPr>
            <a:picLocks noChangeAspect="1"/>
          </p:cNvPicPr>
          <p:nvPr/>
        </p:nvPicPr>
        <p:blipFill rotWithShape="1">
          <a:blip r:embed="rId3"/>
          <a:srcRect l="43611" t="13555" r="43611" b="61933"/>
          <a:stretch/>
        </p:blipFill>
        <p:spPr>
          <a:xfrm flipH="1" flipV="1">
            <a:off x="7344605" y="1296825"/>
            <a:ext cx="462280" cy="431481"/>
          </a:xfrm>
          <a:prstGeom prst="rect">
            <a:avLst/>
          </a:prstGeom>
        </p:spPr>
      </p:pic>
      <p:grpSp>
        <p:nvGrpSpPr>
          <p:cNvPr id="53" name="그룹 52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63" name="직사각형 6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</a:endParaRPr>
            </a:p>
          </p:txBody>
        </p:sp>
        <p:grpSp>
          <p:nvGrpSpPr>
            <p:cNvPr id="64" name="그룹 6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6" name="직사각형 6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67" name="모서리가 둥근 직사각형 6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85226"/>
                <a:ext cx="1245217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600" b="1" spc="-15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실천하기</a:t>
                </a:r>
              </a:p>
            </p:txBody>
          </p:sp>
        </p:grp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4331639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9B85B5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▶ 소감 나누기</a:t>
              </a:r>
            </a:p>
          </p:txBody>
        </p:sp>
      </p:grpSp>
      <p:grpSp>
        <p:nvGrpSpPr>
          <p:cNvPr id="88" name="그룹 87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89" name="그룹 88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91" name="모서리가 둥근 직사각형 90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92" name="그룹 91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93" name="그룹 92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98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99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100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94" name="그룹 93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95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96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97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90" name="모서리가 둥근 직사각형 89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grpSp>
        <p:nvGrpSpPr>
          <p:cNvPr id="101" name="그룹 100"/>
          <p:cNvGrpSpPr/>
          <p:nvPr/>
        </p:nvGrpSpPr>
        <p:grpSpPr>
          <a:xfrm>
            <a:off x="975704" y="2909934"/>
            <a:ext cx="2722928" cy="2149356"/>
            <a:chOff x="863162" y="2438666"/>
            <a:chExt cx="2722928" cy="2149356"/>
          </a:xfrm>
        </p:grpSpPr>
        <p:sp>
          <p:nvSpPr>
            <p:cNvPr id="102" name="Freeform 5"/>
            <p:cNvSpPr>
              <a:spLocks/>
            </p:cNvSpPr>
            <p:nvPr/>
          </p:nvSpPr>
          <p:spPr bwMode="auto">
            <a:xfrm>
              <a:off x="863162" y="2438666"/>
              <a:ext cx="2722928" cy="2149356"/>
            </a:xfrm>
            <a:custGeom>
              <a:avLst/>
              <a:gdLst>
                <a:gd name="T0" fmla="*/ 412 w 569"/>
                <a:gd name="T1" fmla="*/ 116 h 449"/>
                <a:gd name="T2" fmla="*/ 348 w 569"/>
                <a:gd name="T3" fmla="*/ 20 h 449"/>
                <a:gd name="T4" fmla="*/ 238 w 569"/>
                <a:gd name="T5" fmla="*/ 60 h 449"/>
                <a:gd name="T6" fmla="*/ 238 w 569"/>
                <a:gd name="T7" fmla="*/ 61 h 449"/>
                <a:gd name="T8" fmla="*/ 146 w 569"/>
                <a:gd name="T9" fmla="*/ 32 h 449"/>
                <a:gd name="T10" fmla="*/ 111 w 569"/>
                <a:gd name="T11" fmla="*/ 168 h 449"/>
                <a:gd name="T12" fmla="*/ 12 w 569"/>
                <a:gd name="T13" fmla="*/ 284 h 449"/>
                <a:gd name="T14" fmla="*/ 152 w 569"/>
                <a:gd name="T15" fmla="*/ 364 h 449"/>
                <a:gd name="T16" fmla="*/ 191 w 569"/>
                <a:gd name="T17" fmla="*/ 414 h 449"/>
                <a:gd name="T18" fmla="*/ 240 w 569"/>
                <a:gd name="T19" fmla="*/ 370 h 449"/>
                <a:gd name="T20" fmla="*/ 244 w 569"/>
                <a:gd name="T21" fmla="*/ 370 h 449"/>
                <a:gd name="T22" fmla="*/ 353 w 569"/>
                <a:gd name="T23" fmla="*/ 441 h 449"/>
                <a:gd name="T24" fmla="*/ 442 w 569"/>
                <a:gd name="T25" fmla="*/ 341 h 449"/>
                <a:gd name="T26" fmla="*/ 498 w 569"/>
                <a:gd name="T27" fmla="*/ 342 h 449"/>
                <a:gd name="T28" fmla="*/ 496 w 569"/>
                <a:gd name="T29" fmla="*/ 283 h 449"/>
                <a:gd name="T30" fmla="*/ 562 w 569"/>
                <a:gd name="T31" fmla="*/ 176 h 449"/>
                <a:gd name="T32" fmla="*/ 412 w 569"/>
                <a:gd name="T33" fmla="*/ 116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9" h="449">
                  <a:moveTo>
                    <a:pt x="412" y="116"/>
                  </a:moveTo>
                  <a:cubicBezTo>
                    <a:pt x="414" y="98"/>
                    <a:pt x="419" y="37"/>
                    <a:pt x="348" y="20"/>
                  </a:cubicBezTo>
                  <a:cubicBezTo>
                    <a:pt x="266" y="0"/>
                    <a:pt x="237" y="58"/>
                    <a:pt x="238" y="60"/>
                  </a:cubicBezTo>
                  <a:cubicBezTo>
                    <a:pt x="238" y="61"/>
                    <a:pt x="238" y="61"/>
                    <a:pt x="238" y="61"/>
                  </a:cubicBezTo>
                  <a:cubicBezTo>
                    <a:pt x="235" y="59"/>
                    <a:pt x="216" y="12"/>
                    <a:pt x="146" y="32"/>
                  </a:cubicBezTo>
                  <a:cubicBezTo>
                    <a:pt x="96" y="47"/>
                    <a:pt x="68" y="116"/>
                    <a:pt x="111" y="168"/>
                  </a:cubicBezTo>
                  <a:cubicBezTo>
                    <a:pt x="74" y="160"/>
                    <a:pt x="0" y="201"/>
                    <a:pt x="12" y="284"/>
                  </a:cubicBezTo>
                  <a:cubicBezTo>
                    <a:pt x="26" y="382"/>
                    <a:pt x="122" y="381"/>
                    <a:pt x="152" y="364"/>
                  </a:cubicBezTo>
                  <a:cubicBezTo>
                    <a:pt x="148" y="379"/>
                    <a:pt x="156" y="413"/>
                    <a:pt x="191" y="414"/>
                  </a:cubicBezTo>
                  <a:cubicBezTo>
                    <a:pt x="228" y="415"/>
                    <a:pt x="239" y="389"/>
                    <a:pt x="240" y="370"/>
                  </a:cubicBezTo>
                  <a:cubicBezTo>
                    <a:pt x="244" y="370"/>
                    <a:pt x="244" y="370"/>
                    <a:pt x="244" y="370"/>
                  </a:cubicBezTo>
                  <a:cubicBezTo>
                    <a:pt x="250" y="416"/>
                    <a:pt x="294" y="449"/>
                    <a:pt x="353" y="441"/>
                  </a:cubicBezTo>
                  <a:cubicBezTo>
                    <a:pt x="427" y="431"/>
                    <a:pt x="450" y="379"/>
                    <a:pt x="442" y="341"/>
                  </a:cubicBezTo>
                  <a:cubicBezTo>
                    <a:pt x="452" y="351"/>
                    <a:pt x="479" y="358"/>
                    <a:pt x="498" y="342"/>
                  </a:cubicBezTo>
                  <a:cubicBezTo>
                    <a:pt x="515" y="328"/>
                    <a:pt x="512" y="296"/>
                    <a:pt x="496" y="283"/>
                  </a:cubicBezTo>
                  <a:cubicBezTo>
                    <a:pt x="543" y="273"/>
                    <a:pt x="569" y="225"/>
                    <a:pt x="562" y="176"/>
                  </a:cubicBezTo>
                  <a:cubicBezTo>
                    <a:pt x="545" y="70"/>
                    <a:pt x="436" y="84"/>
                    <a:pt x="412" y="116"/>
                  </a:cubicBezTo>
                  <a:close/>
                </a:path>
              </a:pathLst>
            </a:custGeom>
            <a:solidFill>
              <a:srgbClr val="0269B3"/>
            </a:solidFill>
            <a:ln w="41275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103" name="Rectangle 304"/>
            <p:cNvSpPr>
              <a:spLocks noChangeArrowheads="1"/>
            </p:cNvSpPr>
            <p:nvPr/>
          </p:nvSpPr>
          <p:spPr bwMode="auto">
            <a:xfrm>
              <a:off x="1242932" y="2913179"/>
              <a:ext cx="2132199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 anchor="ctr">
              <a:spAutoFit/>
            </a:bodyPr>
            <a:lstStyle/>
            <a:p>
              <a:pPr algn="ctr">
                <a:defRPr/>
              </a:pPr>
              <a:r>
                <a:rPr lang="ko-KR" altLang="en-US" sz="3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활동을</a:t>
              </a:r>
              <a:endParaRPr lang="en-US" altLang="ko-KR" sz="3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>
                <a:defRPr/>
              </a:pPr>
              <a:r>
                <a:rPr lang="ko-KR" altLang="en-US" sz="3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마치고</a:t>
              </a:r>
            </a:p>
          </p:txBody>
        </p:sp>
      </p:grpSp>
      <p:grpSp>
        <p:nvGrpSpPr>
          <p:cNvPr id="104" name="그룹 103"/>
          <p:cNvGrpSpPr/>
          <p:nvPr/>
        </p:nvGrpSpPr>
        <p:grpSpPr>
          <a:xfrm>
            <a:off x="3937539" y="2909934"/>
            <a:ext cx="2722928" cy="2149356"/>
            <a:chOff x="3751142" y="2438666"/>
            <a:chExt cx="2722928" cy="2149356"/>
          </a:xfrm>
        </p:grpSpPr>
        <p:sp>
          <p:nvSpPr>
            <p:cNvPr id="105" name="Freeform 5"/>
            <p:cNvSpPr>
              <a:spLocks/>
            </p:cNvSpPr>
            <p:nvPr/>
          </p:nvSpPr>
          <p:spPr bwMode="auto">
            <a:xfrm>
              <a:off x="3751142" y="2438666"/>
              <a:ext cx="2722928" cy="2149356"/>
            </a:xfrm>
            <a:custGeom>
              <a:avLst/>
              <a:gdLst>
                <a:gd name="T0" fmla="*/ 412 w 569"/>
                <a:gd name="T1" fmla="*/ 116 h 449"/>
                <a:gd name="T2" fmla="*/ 348 w 569"/>
                <a:gd name="T3" fmla="*/ 20 h 449"/>
                <a:gd name="T4" fmla="*/ 238 w 569"/>
                <a:gd name="T5" fmla="*/ 60 h 449"/>
                <a:gd name="T6" fmla="*/ 238 w 569"/>
                <a:gd name="T7" fmla="*/ 61 h 449"/>
                <a:gd name="T8" fmla="*/ 146 w 569"/>
                <a:gd name="T9" fmla="*/ 32 h 449"/>
                <a:gd name="T10" fmla="*/ 111 w 569"/>
                <a:gd name="T11" fmla="*/ 168 h 449"/>
                <a:gd name="T12" fmla="*/ 12 w 569"/>
                <a:gd name="T13" fmla="*/ 284 h 449"/>
                <a:gd name="T14" fmla="*/ 152 w 569"/>
                <a:gd name="T15" fmla="*/ 364 h 449"/>
                <a:gd name="T16" fmla="*/ 191 w 569"/>
                <a:gd name="T17" fmla="*/ 414 h 449"/>
                <a:gd name="T18" fmla="*/ 240 w 569"/>
                <a:gd name="T19" fmla="*/ 370 h 449"/>
                <a:gd name="T20" fmla="*/ 244 w 569"/>
                <a:gd name="T21" fmla="*/ 370 h 449"/>
                <a:gd name="T22" fmla="*/ 353 w 569"/>
                <a:gd name="T23" fmla="*/ 441 h 449"/>
                <a:gd name="T24" fmla="*/ 442 w 569"/>
                <a:gd name="T25" fmla="*/ 341 h 449"/>
                <a:gd name="T26" fmla="*/ 498 w 569"/>
                <a:gd name="T27" fmla="*/ 342 h 449"/>
                <a:gd name="T28" fmla="*/ 496 w 569"/>
                <a:gd name="T29" fmla="*/ 283 h 449"/>
                <a:gd name="T30" fmla="*/ 562 w 569"/>
                <a:gd name="T31" fmla="*/ 176 h 449"/>
                <a:gd name="T32" fmla="*/ 412 w 569"/>
                <a:gd name="T33" fmla="*/ 116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9" h="449">
                  <a:moveTo>
                    <a:pt x="412" y="116"/>
                  </a:moveTo>
                  <a:cubicBezTo>
                    <a:pt x="414" y="98"/>
                    <a:pt x="419" y="37"/>
                    <a:pt x="348" y="20"/>
                  </a:cubicBezTo>
                  <a:cubicBezTo>
                    <a:pt x="266" y="0"/>
                    <a:pt x="237" y="58"/>
                    <a:pt x="238" y="60"/>
                  </a:cubicBezTo>
                  <a:cubicBezTo>
                    <a:pt x="238" y="61"/>
                    <a:pt x="238" y="61"/>
                    <a:pt x="238" y="61"/>
                  </a:cubicBezTo>
                  <a:cubicBezTo>
                    <a:pt x="235" y="59"/>
                    <a:pt x="216" y="12"/>
                    <a:pt x="146" y="32"/>
                  </a:cubicBezTo>
                  <a:cubicBezTo>
                    <a:pt x="96" y="47"/>
                    <a:pt x="68" y="116"/>
                    <a:pt x="111" y="168"/>
                  </a:cubicBezTo>
                  <a:cubicBezTo>
                    <a:pt x="74" y="160"/>
                    <a:pt x="0" y="201"/>
                    <a:pt x="12" y="284"/>
                  </a:cubicBezTo>
                  <a:cubicBezTo>
                    <a:pt x="26" y="382"/>
                    <a:pt x="122" y="381"/>
                    <a:pt x="152" y="364"/>
                  </a:cubicBezTo>
                  <a:cubicBezTo>
                    <a:pt x="148" y="379"/>
                    <a:pt x="156" y="413"/>
                    <a:pt x="191" y="414"/>
                  </a:cubicBezTo>
                  <a:cubicBezTo>
                    <a:pt x="228" y="415"/>
                    <a:pt x="239" y="389"/>
                    <a:pt x="240" y="370"/>
                  </a:cubicBezTo>
                  <a:cubicBezTo>
                    <a:pt x="244" y="370"/>
                    <a:pt x="244" y="370"/>
                    <a:pt x="244" y="370"/>
                  </a:cubicBezTo>
                  <a:cubicBezTo>
                    <a:pt x="250" y="416"/>
                    <a:pt x="294" y="449"/>
                    <a:pt x="353" y="441"/>
                  </a:cubicBezTo>
                  <a:cubicBezTo>
                    <a:pt x="427" y="431"/>
                    <a:pt x="450" y="379"/>
                    <a:pt x="442" y="341"/>
                  </a:cubicBezTo>
                  <a:cubicBezTo>
                    <a:pt x="452" y="351"/>
                    <a:pt x="479" y="358"/>
                    <a:pt x="498" y="342"/>
                  </a:cubicBezTo>
                  <a:cubicBezTo>
                    <a:pt x="515" y="328"/>
                    <a:pt x="512" y="296"/>
                    <a:pt x="496" y="283"/>
                  </a:cubicBezTo>
                  <a:cubicBezTo>
                    <a:pt x="543" y="273"/>
                    <a:pt x="569" y="225"/>
                    <a:pt x="562" y="176"/>
                  </a:cubicBezTo>
                  <a:cubicBezTo>
                    <a:pt x="545" y="70"/>
                    <a:pt x="436" y="84"/>
                    <a:pt x="412" y="116"/>
                  </a:cubicBezTo>
                  <a:close/>
                </a:path>
              </a:pathLst>
            </a:custGeom>
            <a:solidFill>
              <a:srgbClr val="5CAA09"/>
            </a:solidFill>
            <a:ln w="41275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106" name="Rectangle 304"/>
            <p:cNvSpPr>
              <a:spLocks noChangeArrowheads="1"/>
            </p:cNvSpPr>
            <p:nvPr/>
          </p:nvSpPr>
          <p:spPr bwMode="auto">
            <a:xfrm>
              <a:off x="4046506" y="3190178"/>
              <a:ext cx="2132199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 anchor="ctr">
              <a:spAutoFit/>
            </a:bodyPr>
            <a:lstStyle/>
            <a:p>
              <a:pPr algn="ctr">
                <a:defRPr/>
              </a:pPr>
              <a:r>
                <a:rPr lang="ko-KR" altLang="en-US" sz="3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공유</a:t>
              </a:r>
            </a:p>
          </p:txBody>
        </p:sp>
      </p:grpSp>
      <p:grpSp>
        <p:nvGrpSpPr>
          <p:cNvPr id="107" name="그룹 106"/>
          <p:cNvGrpSpPr/>
          <p:nvPr/>
        </p:nvGrpSpPr>
        <p:grpSpPr>
          <a:xfrm>
            <a:off x="6899374" y="2909934"/>
            <a:ext cx="2722928" cy="2149356"/>
            <a:chOff x="6639122" y="2438666"/>
            <a:chExt cx="2722928" cy="2149356"/>
          </a:xfrm>
        </p:grpSpPr>
        <p:sp>
          <p:nvSpPr>
            <p:cNvPr id="108" name="Freeform 5"/>
            <p:cNvSpPr>
              <a:spLocks/>
            </p:cNvSpPr>
            <p:nvPr/>
          </p:nvSpPr>
          <p:spPr bwMode="auto">
            <a:xfrm>
              <a:off x="6639122" y="2438666"/>
              <a:ext cx="2722928" cy="2149356"/>
            </a:xfrm>
            <a:custGeom>
              <a:avLst/>
              <a:gdLst>
                <a:gd name="T0" fmla="*/ 412 w 569"/>
                <a:gd name="T1" fmla="*/ 116 h 449"/>
                <a:gd name="T2" fmla="*/ 348 w 569"/>
                <a:gd name="T3" fmla="*/ 20 h 449"/>
                <a:gd name="T4" fmla="*/ 238 w 569"/>
                <a:gd name="T5" fmla="*/ 60 h 449"/>
                <a:gd name="T6" fmla="*/ 238 w 569"/>
                <a:gd name="T7" fmla="*/ 61 h 449"/>
                <a:gd name="T8" fmla="*/ 146 w 569"/>
                <a:gd name="T9" fmla="*/ 32 h 449"/>
                <a:gd name="T10" fmla="*/ 111 w 569"/>
                <a:gd name="T11" fmla="*/ 168 h 449"/>
                <a:gd name="T12" fmla="*/ 12 w 569"/>
                <a:gd name="T13" fmla="*/ 284 h 449"/>
                <a:gd name="T14" fmla="*/ 152 w 569"/>
                <a:gd name="T15" fmla="*/ 364 h 449"/>
                <a:gd name="T16" fmla="*/ 191 w 569"/>
                <a:gd name="T17" fmla="*/ 414 h 449"/>
                <a:gd name="T18" fmla="*/ 240 w 569"/>
                <a:gd name="T19" fmla="*/ 370 h 449"/>
                <a:gd name="T20" fmla="*/ 244 w 569"/>
                <a:gd name="T21" fmla="*/ 370 h 449"/>
                <a:gd name="T22" fmla="*/ 353 w 569"/>
                <a:gd name="T23" fmla="*/ 441 h 449"/>
                <a:gd name="T24" fmla="*/ 442 w 569"/>
                <a:gd name="T25" fmla="*/ 341 h 449"/>
                <a:gd name="T26" fmla="*/ 498 w 569"/>
                <a:gd name="T27" fmla="*/ 342 h 449"/>
                <a:gd name="T28" fmla="*/ 496 w 569"/>
                <a:gd name="T29" fmla="*/ 283 h 449"/>
                <a:gd name="T30" fmla="*/ 562 w 569"/>
                <a:gd name="T31" fmla="*/ 176 h 449"/>
                <a:gd name="T32" fmla="*/ 412 w 569"/>
                <a:gd name="T33" fmla="*/ 116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9" h="449">
                  <a:moveTo>
                    <a:pt x="412" y="116"/>
                  </a:moveTo>
                  <a:cubicBezTo>
                    <a:pt x="414" y="98"/>
                    <a:pt x="419" y="37"/>
                    <a:pt x="348" y="20"/>
                  </a:cubicBezTo>
                  <a:cubicBezTo>
                    <a:pt x="266" y="0"/>
                    <a:pt x="237" y="58"/>
                    <a:pt x="238" y="60"/>
                  </a:cubicBezTo>
                  <a:cubicBezTo>
                    <a:pt x="238" y="61"/>
                    <a:pt x="238" y="61"/>
                    <a:pt x="238" y="61"/>
                  </a:cubicBezTo>
                  <a:cubicBezTo>
                    <a:pt x="235" y="59"/>
                    <a:pt x="216" y="12"/>
                    <a:pt x="146" y="32"/>
                  </a:cubicBezTo>
                  <a:cubicBezTo>
                    <a:pt x="96" y="47"/>
                    <a:pt x="68" y="116"/>
                    <a:pt x="111" y="168"/>
                  </a:cubicBezTo>
                  <a:cubicBezTo>
                    <a:pt x="74" y="160"/>
                    <a:pt x="0" y="201"/>
                    <a:pt x="12" y="284"/>
                  </a:cubicBezTo>
                  <a:cubicBezTo>
                    <a:pt x="26" y="382"/>
                    <a:pt x="122" y="381"/>
                    <a:pt x="152" y="364"/>
                  </a:cubicBezTo>
                  <a:cubicBezTo>
                    <a:pt x="148" y="379"/>
                    <a:pt x="156" y="413"/>
                    <a:pt x="191" y="414"/>
                  </a:cubicBezTo>
                  <a:cubicBezTo>
                    <a:pt x="228" y="415"/>
                    <a:pt x="239" y="389"/>
                    <a:pt x="240" y="370"/>
                  </a:cubicBezTo>
                  <a:cubicBezTo>
                    <a:pt x="244" y="370"/>
                    <a:pt x="244" y="370"/>
                    <a:pt x="244" y="370"/>
                  </a:cubicBezTo>
                  <a:cubicBezTo>
                    <a:pt x="250" y="416"/>
                    <a:pt x="294" y="449"/>
                    <a:pt x="353" y="441"/>
                  </a:cubicBezTo>
                  <a:cubicBezTo>
                    <a:pt x="427" y="431"/>
                    <a:pt x="450" y="379"/>
                    <a:pt x="442" y="341"/>
                  </a:cubicBezTo>
                  <a:cubicBezTo>
                    <a:pt x="452" y="351"/>
                    <a:pt x="479" y="358"/>
                    <a:pt x="498" y="342"/>
                  </a:cubicBezTo>
                  <a:cubicBezTo>
                    <a:pt x="515" y="328"/>
                    <a:pt x="512" y="296"/>
                    <a:pt x="496" y="283"/>
                  </a:cubicBezTo>
                  <a:cubicBezTo>
                    <a:pt x="543" y="273"/>
                    <a:pt x="569" y="225"/>
                    <a:pt x="562" y="176"/>
                  </a:cubicBezTo>
                  <a:cubicBezTo>
                    <a:pt x="545" y="70"/>
                    <a:pt x="436" y="84"/>
                    <a:pt x="412" y="116"/>
                  </a:cubicBezTo>
                  <a:close/>
                </a:path>
              </a:pathLst>
            </a:custGeom>
            <a:solidFill>
              <a:srgbClr val="00B0F0"/>
            </a:solidFill>
            <a:ln w="41275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109" name="Rectangle 304"/>
            <p:cNvSpPr>
              <a:spLocks noChangeArrowheads="1"/>
            </p:cNvSpPr>
            <p:nvPr/>
          </p:nvSpPr>
          <p:spPr bwMode="auto">
            <a:xfrm>
              <a:off x="6934486" y="3190178"/>
              <a:ext cx="2132199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 anchor="ctr">
              <a:spAutoFit/>
            </a:bodyPr>
            <a:lstStyle/>
            <a:p>
              <a:pPr algn="ctr">
                <a:defRPr/>
              </a:pPr>
              <a:r>
                <a:rPr lang="ko-KR" altLang="en-US" sz="3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느낀 점</a:t>
              </a:r>
            </a:p>
          </p:txBody>
        </p:sp>
      </p:grpSp>
      <p:sp>
        <p:nvSpPr>
          <p:cNvPr id="110" name="직사각형 1"/>
          <p:cNvSpPr/>
          <p:nvPr/>
        </p:nvSpPr>
        <p:spPr>
          <a:xfrm>
            <a:off x="1032370" y="5673260"/>
            <a:ext cx="8628660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 latinLnBrk="0">
              <a:defRPr/>
            </a:pPr>
            <a:r>
              <a:rPr lang="ko-KR" altLang="en-US" sz="3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‘넌 좋은 친구야’ 라는 말이 좋았어요</a:t>
            </a:r>
            <a:r>
              <a:rPr lang="en-US" altLang="ko-KR" sz="3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783139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384" y="2185755"/>
            <a:ext cx="4214767" cy="3015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46" b="2071"/>
          <a:stretch/>
        </p:blipFill>
        <p:spPr>
          <a:xfrm>
            <a:off x="0" y="4803113"/>
            <a:ext cx="10690138" cy="1808703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5"/>
          <a:srcRect l="29961" r="20743"/>
          <a:stretch/>
        </p:blipFill>
        <p:spPr>
          <a:xfrm>
            <a:off x="5766701" y="3136385"/>
            <a:ext cx="4792132" cy="3473004"/>
          </a:xfrm>
          <a:prstGeom prst="rect">
            <a:avLst/>
          </a:prstGeom>
        </p:spPr>
      </p:pic>
      <p:grpSp>
        <p:nvGrpSpPr>
          <p:cNvPr id="5" name="그룹 4">
            <a:extLst>
              <a:ext uri="{FF2B5EF4-FFF2-40B4-BE49-F238E27FC236}">
                <a16:creationId xmlns:a16="http://schemas.microsoft.com/office/drawing/2014/main" id="{C1B6FDB3-BD83-D33D-8CE0-5457539438FF}"/>
              </a:ext>
            </a:extLst>
          </p:cNvPr>
          <p:cNvGrpSpPr/>
          <p:nvPr/>
        </p:nvGrpSpPr>
        <p:grpSpPr>
          <a:xfrm>
            <a:off x="476361" y="1166370"/>
            <a:ext cx="5329412" cy="1671645"/>
            <a:chOff x="633792" y="1595434"/>
            <a:chExt cx="5329412" cy="167164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2830586-BA86-9F9F-1E6D-5A63D3048B09}"/>
                </a:ext>
              </a:extLst>
            </p:cNvPr>
            <p:cNvSpPr txBox="1"/>
            <p:nvPr/>
          </p:nvSpPr>
          <p:spPr>
            <a:xfrm>
              <a:off x="1876605" y="1595434"/>
              <a:ext cx="4086599" cy="101566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latinLnBrk="0">
                <a:spcAft>
                  <a:spcPts val="500"/>
                </a:spcAft>
              </a:pPr>
              <a:r>
                <a:rPr lang="en-US" altLang="ko-KR" sz="66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rgbClr val="154DA1"/>
                  </a:solidFill>
                  <a:latin typeface="+mj-ea"/>
                  <a:ea typeface="+mj-ea"/>
                </a:rPr>
                <a:t>A</a:t>
              </a:r>
              <a:r>
                <a:rPr lang="en-US" altLang="ko-KR" sz="36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rgbClr val="C1C9D1"/>
                  </a:solidFill>
                  <a:latin typeface="+mj-ea"/>
                  <a:ea typeface="+mj-ea"/>
                </a:rPr>
                <a:t>nswer</a:t>
              </a:r>
              <a:endParaRPr lang="en-US" altLang="ko-KR" sz="6000" b="1" spc="-30" dirty="0">
                <a:ln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rgbClr val="C1C9D1"/>
                </a:solidFill>
                <a:latin typeface="+mj-ea"/>
                <a:ea typeface="+mj-ea"/>
              </a:endParaRPr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C71F41A7-DB53-86F4-00B3-D04541A8386A}"/>
                </a:ext>
              </a:extLst>
            </p:cNvPr>
            <p:cNvGrpSpPr/>
            <p:nvPr/>
          </p:nvGrpSpPr>
          <p:grpSpPr>
            <a:xfrm>
              <a:off x="633792" y="1660073"/>
              <a:ext cx="4772821" cy="1607006"/>
              <a:chOff x="633792" y="1926773"/>
              <a:chExt cx="4772821" cy="1607006"/>
            </a:xfrm>
          </p:grpSpPr>
          <p:sp>
            <p:nvSpPr>
              <p:cNvPr id="8" name="자유형 7">
                <a:extLst>
                  <a:ext uri="{FF2B5EF4-FFF2-40B4-BE49-F238E27FC236}">
                    <a16:creationId xmlns:a16="http://schemas.microsoft.com/office/drawing/2014/main" id="{F9F81AF6-BFCE-1582-FDD1-64E1EDDDF727}"/>
                  </a:ext>
                </a:extLst>
              </p:cNvPr>
              <p:cNvSpPr/>
              <p:nvPr/>
            </p:nvSpPr>
            <p:spPr>
              <a:xfrm>
                <a:off x="633792" y="1926773"/>
                <a:ext cx="1156936" cy="1141911"/>
              </a:xfrm>
              <a:custGeom>
                <a:avLst/>
                <a:gdLst>
                  <a:gd name="connsiteX0" fmla="*/ 762000 w 1466850"/>
                  <a:gd name="connsiteY0" fmla="*/ 1447800 h 1447800"/>
                  <a:gd name="connsiteX1" fmla="*/ 0 w 1466850"/>
                  <a:gd name="connsiteY1" fmla="*/ 1447800 h 1447800"/>
                  <a:gd name="connsiteX2" fmla="*/ 0 w 1466850"/>
                  <a:gd name="connsiteY2" fmla="*/ 0 h 1447800"/>
                  <a:gd name="connsiteX3" fmla="*/ 1466850 w 1466850"/>
                  <a:gd name="connsiteY3" fmla="*/ 0 h 1447800"/>
                  <a:gd name="connsiteX4" fmla="*/ 1466850 w 1466850"/>
                  <a:gd name="connsiteY4" fmla="*/ 266700 h 1447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66850" h="1447800">
                    <a:moveTo>
                      <a:pt x="762000" y="1447800"/>
                    </a:moveTo>
                    <a:lnTo>
                      <a:pt x="0" y="1447800"/>
                    </a:lnTo>
                    <a:lnTo>
                      <a:pt x="0" y="0"/>
                    </a:lnTo>
                    <a:lnTo>
                      <a:pt x="1466850" y="0"/>
                    </a:lnTo>
                    <a:lnTo>
                      <a:pt x="1466850" y="266700"/>
                    </a:lnTo>
                  </a:path>
                </a:pathLst>
              </a:custGeom>
              <a:noFill/>
              <a:ln w="60325">
                <a:solidFill>
                  <a:srgbClr val="154DA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atin typeface="+mj-ea"/>
                  <a:ea typeface="+mj-ea"/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AE90B0B-24A0-FCE6-0D31-7D6A7DD0A976}"/>
                  </a:ext>
                </a:extLst>
              </p:cNvPr>
              <p:cNvSpPr txBox="1"/>
              <p:nvPr/>
            </p:nvSpPr>
            <p:spPr>
              <a:xfrm>
                <a:off x="1320014" y="2518116"/>
                <a:ext cx="4086599" cy="1015663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latinLnBrk="0">
                  <a:spcAft>
                    <a:spcPts val="500"/>
                  </a:spcAft>
                </a:pPr>
                <a:r>
                  <a:rPr lang="en-US" altLang="ko-KR" sz="66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rgbClr val="00B0F0"/>
                    </a:solidFill>
                    <a:latin typeface="+mj-ea"/>
                    <a:ea typeface="+mj-ea"/>
                  </a:rPr>
                  <a:t>Q</a:t>
                </a:r>
                <a:r>
                  <a:rPr lang="en-US" altLang="ko-KR" sz="36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rgbClr val="C1C9D1"/>
                    </a:solidFill>
                    <a:latin typeface="+mj-ea"/>
                    <a:ea typeface="+mj-ea"/>
                  </a:rPr>
                  <a:t>uestion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DE86EEF-782F-F068-229A-A5BC7DD005FA}"/>
                  </a:ext>
                </a:extLst>
              </p:cNvPr>
              <p:cNvSpPr txBox="1"/>
              <p:nvPr/>
            </p:nvSpPr>
            <p:spPr>
              <a:xfrm>
                <a:off x="2444651" y="2113435"/>
                <a:ext cx="136534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latinLnBrk="0">
                  <a:spcAft>
                    <a:spcPts val="500"/>
                  </a:spcAft>
                </a:pPr>
                <a:r>
                  <a:rPr lang="ko-KR" altLang="en-US" sz="14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rgbClr val="154DA1"/>
                    </a:solidFill>
                    <a:latin typeface="+mj-ea"/>
                    <a:ea typeface="+mj-ea"/>
                  </a:rPr>
                  <a:t>질의응답</a:t>
                </a:r>
                <a:endParaRPr lang="en-US" altLang="ko-KR" sz="12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rgbClr val="154DA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9DB8A6BB-EDDB-3239-177B-3B57172232AB}"/>
              </a:ext>
            </a:extLst>
          </p:cNvPr>
          <p:cNvGrpSpPr/>
          <p:nvPr/>
        </p:nvGrpSpPr>
        <p:grpSpPr>
          <a:xfrm>
            <a:off x="1530903" y="3266335"/>
            <a:ext cx="3789242" cy="1354308"/>
            <a:chOff x="1403907" y="3563119"/>
            <a:chExt cx="3789242" cy="1354308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4F4B5F22-793C-FA16-0D46-092BF4AB250B}"/>
                </a:ext>
              </a:extLst>
            </p:cNvPr>
            <p:cNvSpPr/>
            <p:nvPr/>
          </p:nvSpPr>
          <p:spPr>
            <a:xfrm>
              <a:off x="1403907" y="3563119"/>
              <a:ext cx="3789242" cy="923330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defPPr>
                <a:defRPr lang="ko-KR"/>
              </a:defPPr>
              <a:lvl1pPr marL="0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33836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67672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1508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35344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69180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203016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736852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270688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atinLnBrk="0"/>
              <a:r>
                <a:rPr lang="en-US" altLang="ko-KR" sz="6000" b="1" spc="-50" dirty="0">
                  <a:ln>
                    <a:solidFill>
                      <a:srgbClr val="4F81BD">
                        <a:shade val="50000"/>
                        <a:alpha val="0"/>
                      </a:srgbClr>
                    </a:solidFill>
                  </a:ln>
                  <a:solidFill>
                    <a:srgbClr val="203864"/>
                  </a:solidFill>
                  <a:latin typeface="+mj-ea"/>
                  <a:ea typeface="+mj-ea"/>
                </a:rPr>
                <a:t>Thank you</a:t>
              </a:r>
              <a:endParaRPr lang="ko-KR" altLang="en-US" sz="6000" b="1" spc="-50" dirty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rgbClr val="203864"/>
                </a:solidFill>
                <a:latin typeface="+mj-ea"/>
                <a:ea typeface="+mj-ea"/>
              </a:endParaRP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831A8CFD-6526-FD24-6703-FCBDEB081D62}"/>
                </a:ext>
              </a:extLst>
            </p:cNvPr>
            <p:cNvGrpSpPr/>
            <p:nvPr/>
          </p:nvGrpSpPr>
          <p:grpSpPr>
            <a:xfrm>
              <a:off x="3817461" y="4577248"/>
              <a:ext cx="1374727" cy="340179"/>
              <a:chOff x="575325" y="1272346"/>
              <a:chExt cx="1512200" cy="340179"/>
            </a:xfrm>
          </p:grpSpPr>
          <p:sp>
            <p:nvSpPr>
              <p:cNvPr id="16" name="모서리가 둥근 직사각형 16">
                <a:extLst>
                  <a:ext uri="{FF2B5EF4-FFF2-40B4-BE49-F238E27FC236}">
                    <a16:creationId xmlns:a16="http://schemas.microsoft.com/office/drawing/2014/main" id="{762EE539-E65A-0C00-3941-B96A28BA9A09}"/>
                  </a:ext>
                </a:extLst>
              </p:cNvPr>
              <p:cNvSpPr/>
              <p:nvPr/>
            </p:nvSpPr>
            <p:spPr>
              <a:xfrm>
                <a:off x="575325" y="1301864"/>
                <a:ext cx="1512200" cy="281142"/>
              </a:xfrm>
              <a:prstGeom prst="roundRect">
                <a:avLst>
                  <a:gd name="adj" fmla="val 50000"/>
                </a:avLst>
              </a:prstGeom>
              <a:solidFill>
                <a:srgbClr val="20386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0"/>
                <a:endParaRPr lang="ko-KR" altLang="en-US" sz="12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7" name="직사각형 16">
                <a:extLst>
                  <a:ext uri="{FF2B5EF4-FFF2-40B4-BE49-F238E27FC236}">
                    <a16:creationId xmlns:a16="http://schemas.microsoft.com/office/drawing/2014/main" id="{F096BBE5-7EFC-84F9-E093-C021D4D74DB8}"/>
                  </a:ext>
                </a:extLst>
              </p:cNvPr>
              <p:cNvSpPr/>
              <p:nvPr/>
            </p:nvSpPr>
            <p:spPr>
              <a:xfrm>
                <a:off x="900181" y="1272346"/>
                <a:ext cx="862488" cy="34017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0"/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감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사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합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니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다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18960975"/>
      </p:ext>
    </p:extLst>
  </p:cSld>
  <p:clrMapOvr>
    <a:masterClrMapping/>
  </p:clrMapOvr>
</p:sld>
</file>

<file path=ppt/theme/theme1.xml><?xml version="1.0" encoding="utf-8"?>
<a:theme xmlns:a="http://schemas.openxmlformats.org/drawingml/2006/main" name="3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9241</TotalTime>
  <Words>1037</Words>
  <Application>Microsoft Office PowerPoint</Application>
  <PresentationFormat>사용자 지정</PresentationFormat>
  <Paragraphs>182</Paragraphs>
  <Slides>18</Slides>
  <Notes>18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6</vt:i4>
      </vt:variant>
      <vt:variant>
        <vt:lpstr>슬라이드 제목</vt:lpstr>
      </vt:variant>
      <vt:variant>
        <vt:i4>18</vt:i4>
      </vt:variant>
    </vt:vector>
  </HeadingPairs>
  <TitlesOfParts>
    <vt:vector size="29" baseType="lpstr">
      <vt:lpstr>KoPubDotum Bold Regular</vt:lpstr>
      <vt:lpstr>KoPubDotum Medium Regular</vt:lpstr>
      <vt:lpstr>KoPubWorld돋움체 Bold</vt:lpstr>
      <vt:lpstr>맑은 고딕</vt:lpstr>
      <vt:lpstr>Arial</vt:lpstr>
      <vt:lpstr>3_디자인 사용자 지정</vt:lpstr>
      <vt:lpstr>1_Office 테마</vt:lpstr>
      <vt:lpstr>디자인 사용자 지정</vt:lpstr>
      <vt:lpstr>1_디자인 사용자 지정</vt:lpstr>
      <vt:lpstr>2_디자인 사용자 지정</vt:lpstr>
      <vt:lpstr>4_디자인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NYPI</cp:lastModifiedBy>
  <cp:revision>493</cp:revision>
  <cp:lastPrinted>2020-01-14T01:07:15Z</cp:lastPrinted>
  <dcterms:created xsi:type="dcterms:W3CDTF">2018-08-25T03:54:47Z</dcterms:created>
  <dcterms:modified xsi:type="dcterms:W3CDTF">2023-02-26T20:49:03Z</dcterms:modified>
</cp:coreProperties>
</file>