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22"/>
  </p:notesMasterIdLst>
  <p:handoutMasterIdLst>
    <p:handoutMasterId r:id="rId23"/>
  </p:handoutMasterIdLst>
  <p:sldIdLst>
    <p:sldId id="425" r:id="rId7"/>
    <p:sldId id="429" r:id="rId8"/>
    <p:sldId id="421" r:id="rId9"/>
    <p:sldId id="519" r:id="rId10"/>
    <p:sldId id="465" r:id="rId11"/>
    <p:sldId id="521" r:id="rId12"/>
    <p:sldId id="520" r:id="rId13"/>
    <p:sldId id="522" r:id="rId14"/>
    <p:sldId id="523" r:id="rId15"/>
    <p:sldId id="456" r:id="rId16"/>
    <p:sldId id="524" r:id="rId17"/>
    <p:sldId id="525" r:id="rId18"/>
    <p:sldId id="526" r:id="rId19"/>
    <p:sldId id="527" r:id="rId20"/>
    <p:sldId id="437" r:id="rId21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AA09"/>
    <a:srgbClr val="00B0F0"/>
    <a:srgbClr val="EE6000"/>
    <a:srgbClr val="BE382A"/>
    <a:srgbClr val="ECF0F1"/>
    <a:srgbClr val="E74C3C"/>
    <a:srgbClr val="0269B3"/>
    <a:srgbClr val="FCE000"/>
    <a:srgbClr val="EFAB7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4" autoAdjust="0"/>
    <p:restoredTop sz="83958" autoAdjust="0"/>
  </p:normalViewPr>
  <p:slideViewPr>
    <p:cSldViewPr>
      <p:cViewPr varScale="1">
        <p:scale>
          <a:sx n="69" d="100"/>
          <a:sy n="69" d="100"/>
        </p:scale>
        <p:origin x="90" y="114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2023-02-19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5108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가운데 점 추가</a:t>
            </a:r>
            <a:endParaRPr lang="en-US" altLang="ko-KR" dirty="0" smtClean="0"/>
          </a:p>
          <a:p>
            <a:r>
              <a:rPr lang="ko-KR" altLang="en-US" dirty="0" smtClean="0"/>
              <a:t>어 감 바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647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아이스크림 그림</a:t>
            </a:r>
            <a:r>
              <a:rPr lang="ko-KR" altLang="en-US" baseline="0" dirty="0" smtClean="0"/>
              <a:t> 잘리지 않은 것으로 수정 요청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업체</a:t>
            </a:r>
            <a:r>
              <a:rPr lang="en-US" altLang="ko-KR" baseline="0" smtClean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24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093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988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010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6691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103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15.wmf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emf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eg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eg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</a:t>
            </a:r>
            <a:r>
              <a:rPr lang="ko-KR" altLang="en-US" sz="1800" spc="-150" dirty="0" smtClean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저학년</a:t>
            </a:r>
            <a:endParaRPr lang="ko-KR" altLang="en-US" sz="1800" spc="-150" dirty="0">
              <a:ln>
                <a:solidFill>
                  <a:prstClr val="black">
                    <a:alpha val="500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684636" y="1653209"/>
            <a:ext cx="9292865" cy="1074698"/>
            <a:chOff x="680240" y="1653209"/>
            <a:chExt cx="9292865" cy="1074698"/>
          </a:xfrm>
        </p:grpSpPr>
        <p:sp>
          <p:nvSpPr>
            <p:cNvPr id="7" name="직사각형 6"/>
            <p:cNvSpPr/>
            <p:nvPr/>
          </p:nvSpPr>
          <p:spPr>
            <a:xfrm>
              <a:off x="1060450" y="1686548"/>
              <a:ext cx="8563708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나의 감정을 이렇게 </a:t>
              </a:r>
              <a:r>
                <a:rPr kumimoji="1" lang="ko-KR" altLang="en-US" sz="5400" b="1" spc="-1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말해요</a:t>
              </a:r>
              <a:endParaRPr kumimoji="1" lang="en-US" altLang="ko-KR" sz="5400" b="1" spc="-1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3B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680240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9285781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1"/>
          <p:cNvGrpSpPr/>
          <p:nvPr/>
        </p:nvGrpSpPr>
        <p:grpSpPr>
          <a:xfrm>
            <a:off x="4149957" y="1124931"/>
            <a:ext cx="2393486" cy="461665"/>
            <a:chOff x="3620849" y="1124931"/>
            <a:chExt cx="239348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620849" y="1131764"/>
              <a:ext cx="2393486" cy="447998"/>
              <a:chOff x="3689700" y="1131764"/>
              <a:chExt cx="23934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4115184" y="1124931"/>
              <a:ext cx="140481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감정조절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 열기 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78534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4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토끼와 거북이 이야기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683344" cy="154158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4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이런 감정</a:t>
                </a:r>
                <a:r>
                  <a:rPr lang="en-US" altLang="ko-KR" sz="24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이런 </a:t>
                </a:r>
                <a:r>
                  <a:rPr lang="ko-KR" altLang="en-US" sz="24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이유 </a:t>
                </a:r>
                <a:endParaRPr lang="en-US" altLang="ko-KR" sz="2400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4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마음을 </a:t>
                </a:r>
                <a:r>
                  <a:rPr lang="ko-KR" altLang="en-US" sz="24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표현하는 </a:t>
                </a:r>
                <a:r>
                  <a:rPr lang="ko-KR" altLang="en-US" sz="2400" spc="-15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아이스크림</a:t>
                </a:r>
                <a:r>
                  <a:rPr lang="ko-KR" altLang="en-US" sz="2400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‘</a:t>
                </a:r>
                <a:r>
                  <a:rPr lang="ko-KR" altLang="en-US" sz="2400" spc="-15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어감바</a:t>
                </a:r>
                <a:r>
                  <a:rPr lang="en-US" altLang="ko-KR" sz="24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’</a:t>
                </a:r>
                <a:endParaRPr lang="ko-KR" altLang="en-US" sz="24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 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18295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4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친구의 상황을 ‘</a:t>
                </a:r>
                <a:r>
                  <a:rPr lang="ko-KR" altLang="en-US" sz="2400" spc="-15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어감바</a:t>
                </a:r>
                <a:r>
                  <a:rPr lang="en-US" altLang="ko-KR" sz="24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’</a:t>
                </a:r>
                <a:r>
                  <a:rPr lang="ko-KR" altLang="en-US" sz="24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로 </a:t>
                </a:r>
                <a:r>
                  <a:rPr lang="ko-KR" altLang="en-US" sz="24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연습</a:t>
                </a:r>
                <a:r>
                  <a:rPr lang="ko-KR" altLang="en-US" sz="24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하기</a:t>
                </a:r>
                <a:endParaRPr lang="ko-KR" altLang="en-US" sz="24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</a:t>
              </a: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자신의 감정을 알고 말로 표현할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</a:t>
              </a: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목표</a:t>
              </a: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토끼와 거북이 이야기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1979246" y="1442403"/>
            <a:ext cx="6734908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토끼와 거북이 이야기를 들어 </a:t>
            </a:r>
            <a:r>
              <a:rPr lang="ko-KR" altLang="en-US" sz="3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32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802324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474710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51" name="Picture 2" descr="C:\Users\정진아\Desktop\2. 감정조절\1.초저\초등학교 1~2학년-감정조절5-10.jpg">
            <a:extLst>
              <a:ext uri="{FF2B5EF4-FFF2-40B4-BE49-F238E27FC236}">
                <a16:creationId xmlns:a16="http://schemas.microsoft.com/office/drawing/2014/main" id="{6363E528-C7D9-CEB5-02C2-4FFB3081E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0" r="72878"/>
          <a:stretch/>
        </p:blipFill>
        <p:spPr bwMode="auto">
          <a:xfrm>
            <a:off x="1148962" y="3575850"/>
            <a:ext cx="3506736" cy="319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C:\Users\정진아\Desktop\2. 감정조절\1.초저\초등학교 1~2학년-감정조절5-10.jpg">
            <a:extLst>
              <a:ext uri="{FF2B5EF4-FFF2-40B4-BE49-F238E27FC236}">
                <a16:creationId xmlns:a16="http://schemas.microsoft.com/office/drawing/2014/main" id="{6363E528-C7D9-CEB5-02C2-4FFB3081E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44" t="54920" r="634"/>
          <a:stretch/>
        </p:blipFill>
        <p:spPr bwMode="auto">
          <a:xfrm>
            <a:off x="6111731" y="3575850"/>
            <a:ext cx="3506736" cy="319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" name="TextBox 152"/>
          <p:cNvSpPr txBox="1"/>
          <p:nvPr/>
        </p:nvSpPr>
        <p:spPr>
          <a:xfrm>
            <a:off x="1031240" y="2717829"/>
            <a:ext cx="863092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토끼와 </a:t>
            </a:r>
            <a:r>
              <a:rPr lang="ko-KR" altLang="en-US" sz="4400" b="1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거북이 이야기</a:t>
            </a:r>
            <a:endParaRPr lang="ko-KR" altLang="en-US" sz="4400" b="1" spc="-15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토끼와 거북이 이야기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1979246" y="1442403"/>
            <a:ext cx="6734908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토끼와 거북이 이야기를 들어 </a:t>
            </a:r>
            <a:r>
              <a:rPr lang="ko-KR" altLang="en-US" sz="3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32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802324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474710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609913" y="2641602"/>
            <a:ext cx="7536042" cy="3982263"/>
            <a:chOff x="1609913" y="2641602"/>
            <a:chExt cx="7536042" cy="3982263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28E6670D-D355-E62B-B529-84F5B1281BF3}"/>
                </a:ext>
              </a:extLst>
            </p:cNvPr>
            <p:cNvGrpSpPr/>
            <p:nvPr/>
          </p:nvGrpSpPr>
          <p:grpSpPr>
            <a:xfrm>
              <a:off x="1609913" y="2641602"/>
              <a:ext cx="2121740" cy="1155737"/>
              <a:chOff x="0" y="1210018"/>
              <a:chExt cx="2754412" cy="1500362"/>
            </a:xfrm>
          </p:grpSpPr>
          <p:pic>
            <p:nvPicPr>
              <p:cNvPr id="69" name="Picture 2" descr="C:\Users\정진아\Desktop\2. 감정조절\1.초저\초등학교 1~2학년-감정조절5-02.jpg">
                <a:extLst>
                  <a:ext uri="{FF2B5EF4-FFF2-40B4-BE49-F238E27FC236}">
                    <a16:creationId xmlns:a16="http://schemas.microsoft.com/office/drawing/2014/main" id="{6B3C2B6B-D007-6CE0-BAE3-B7B07B3C26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210018"/>
                <a:ext cx="2754412" cy="15003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" name="_x534163592">
                <a:extLst>
                  <a:ext uri="{FF2B5EF4-FFF2-40B4-BE49-F238E27FC236}">
                    <a16:creationId xmlns:a16="http://schemas.microsoft.com/office/drawing/2014/main" id="{7B0BE63D-4FC0-152C-A18D-C1A0639B51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903" y="1288138"/>
                <a:ext cx="842605" cy="2813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행복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AC8CA129-F25F-BE38-0720-78B913FA5ABB}"/>
                </a:ext>
              </a:extLst>
            </p:cNvPr>
            <p:cNvGrpSpPr/>
            <p:nvPr/>
          </p:nvGrpSpPr>
          <p:grpSpPr>
            <a:xfrm>
              <a:off x="4307438" y="2641602"/>
              <a:ext cx="2121740" cy="1165214"/>
              <a:chOff x="2981305" y="1210018"/>
              <a:chExt cx="2754412" cy="1512665"/>
            </a:xfrm>
          </p:grpSpPr>
          <p:pic>
            <p:nvPicPr>
              <p:cNvPr id="67" name="Picture 2" descr="C:\Users\정진아\Desktop\2. 감정조절\1.초저\초등학교 1~2학년-감정조절5-03.jpg">
                <a:extLst>
                  <a:ext uri="{FF2B5EF4-FFF2-40B4-BE49-F238E27FC236}">
                    <a16:creationId xmlns:a16="http://schemas.microsoft.com/office/drawing/2014/main" id="{7F2483AE-0015-B9DD-BA64-94D1D6912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1305" y="1210018"/>
                <a:ext cx="2754412" cy="1512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_x534163592">
                <a:extLst>
                  <a:ext uri="{FF2B5EF4-FFF2-40B4-BE49-F238E27FC236}">
                    <a16:creationId xmlns:a16="http://schemas.microsoft.com/office/drawing/2014/main" id="{AD62B561-FEB0-430A-661B-17BBFA6CBC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7208" y="1288138"/>
                <a:ext cx="842605" cy="2813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감사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28B1BD5F-D457-180E-85E5-AB7E1FDA0856}"/>
                </a:ext>
              </a:extLst>
            </p:cNvPr>
            <p:cNvGrpSpPr/>
            <p:nvPr/>
          </p:nvGrpSpPr>
          <p:grpSpPr>
            <a:xfrm>
              <a:off x="6983831" y="2641602"/>
              <a:ext cx="2162124" cy="1165214"/>
              <a:chOff x="5979719" y="1210018"/>
              <a:chExt cx="2806838" cy="1512665"/>
            </a:xfrm>
          </p:grpSpPr>
          <p:pic>
            <p:nvPicPr>
              <p:cNvPr id="65" name="Picture 2" descr="C:\Users\정진아\Desktop\2. 감정조절\1.초저\초등학교 1~2학년-감정조절5-04.jpg">
                <a:extLst>
                  <a:ext uri="{FF2B5EF4-FFF2-40B4-BE49-F238E27FC236}">
                    <a16:creationId xmlns:a16="http://schemas.microsoft.com/office/drawing/2014/main" id="{83F6AEBF-93A8-E6CD-2018-9276ABF550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79719" y="1210018"/>
                <a:ext cx="2806838" cy="1512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6" name="_x534163592">
                <a:extLst>
                  <a:ext uri="{FF2B5EF4-FFF2-40B4-BE49-F238E27FC236}">
                    <a16:creationId xmlns:a16="http://schemas.microsoft.com/office/drawing/2014/main" id="{1DF38D34-8307-2390-CB54-4BF5DE7955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83864" y="1309812"/>
                <a:ext cx="798549" cy="266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창피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FADD72F1-1629-7370-10C2-16A972A23387}"/>
                </a:ext>
              </a:extLst>
            </p:cNvPr>
            <p:cNvGrpSpPr/>
            <p:nvPr/>
          </p:nvGrpSpPr>
          <p:grpSpPr>
            <a:xfrm>
              <a:off x="1609913" y="4038520"/>
              <a:ext cx="2099806" cy="1165289"/>
              <a:chOff x="28474" y="3001802"/>
              <a:chExt cx="2725938" cy="1512762"/>
            </a:xfrm>
          </p:grpSpPr>
          <p:pic>
            <p:nvPicPr>
              <p:cNvPr id="63" name="그림 62">
                <a:extLst>
                  <a:ext uri="{FF2B5EF4-FFF2-40B4-BE49-F238E27FC236}">
                    <a16:creationId xmlns:a16="http://schemas.microsoft.com/office/drawing/2014/main" id="{76840D55-279D-5072-6BEF-22870635CD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74" y="3001802"/>
                <a:ext cx="2725938" cy="1512762"/>
              </a:xfrm>
              <a:prstGeom prst="rect">
                <a:avLst/>
              </a:prstGeom>
            </p:spPr>
          </p:pic>
          <p:sp>
            <p:nvSpPr>
              <p:cNvPr id="64" name="_x534163592">
                <a:extLst>
                  <a:ext uri="{FF2B5EF4-FFF2-40B4-BE49-F238E27FC236}">
                    <a16:creationId xmlns:a16="http://schemas.microsoft.com/office/drawing/2014/main" id="{B4F48F3A-7E85-FE0A-6BA5-0888AA5EB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2123" y="3117211"/>
                <a:ext cx="858642" cy="2867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화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0E1D8E09-8AC6-6C56-B784-E71F75E561C5}"/>
                </a:ext>
              </a:extLst>
            </p:cNvPr>
            <p:cNvGrpSpPr/>
            <p:nvPr/>
          </p:nvGrpSpPr>
          <p:grpSpPr>
            <a:xfrm>
              <a:off x="4307438" y="4038520"/>
              <a:ext cx="2137711" cy="1155737"/>
              <a:chOff x="2990370" y="3001802"/>
              <a:chExt cx="2775145" cy="1500362"/>
            </a:xfrm>
          </p:grpSpPr>
          <p:pic>
            <p:nvPicPr>
              <p:cNvPr id="61" name="Picture 2" descr="C:\Users\정진아\Desktop\2. 감정조절\1.초저\초등학교 1~2학년-감정조절5-06.jpg">
                <a:extLst>
                  <a:ext uri="{FF2B5EF4-FFF2-40B4-BE49-F238E27FC236}">
                    <a16:creationId xmlns:a16="http://schemas.microsoft.com/office/drawing/2014/main" id="{2DCE7F32-40AE-2C7B-D90F-C610D79FDF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0370" y="3001802"/>
                <a:ext cx="2775145" cy="15003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2" name="_x534163592">
                <a:extLst>
                  <a:ext uri="{FF2B5EF4-FFF2-40B4-BE49-F238E27FC236}">
                    <a16:creationId xmlns:a16="http://schemas.microsoft.com/office/drawing/2014/main" id="{9A6D28D0-90CA-AE1F-E708-F7CC3ED95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469" y="3117211"/>
                <a:ext cx="848947" cy="283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spc="-15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슬픔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5759720-B0F3-819A-A019-09E039B8609F}"/>
                </a:ext>
              </a:extLst>
            </p:cNvPr>
            <p:cNvGrpSpPr/>
            <p:nvPr/>
          </p:nvGrpSpPr>
          <p:grpSpPr>
            <a:xfrm>
              <a:off x="6983831" y="4038520"/>
              <a:ext cx="2162124" cy="1151129"/>
              <a:chOff x="6032145" y="3029459"/>
              <a:chExt cx="2754412" cy="1502344"/>
            </a:xfrm>
          </p:grpSpPr>
          <p:pic>
            <p:nvPicPr>
              <p:cNvPr id="59" name="Picture 2" descr="C:\Users\정진아\Desktop\2. 감정조절\1.초저\초등학교 1~2학년-감정조절5-07.jpg">
                <a:extLst>
                  <a:ext uri="{FF2B5EF4-FFF2-40B4-BE49-F238E27FC236}">
                    <a16:creationId xmlns:a16="http://schemas.microsoft.com/office/drawing/2014/main" id="{4F10642C-53D3-028C-CA32-6992AFF916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2145" y="3029459"/>
                <a:ext cx="2754412" cy="15023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_x534163592">
                <a:extLst>
                  <a:ext uri="{FF2B5EF4-FFF2-40B4-BE49-F238E27FC236}">
                    <a16:creationId xmlns:a16="http://schemas.microsoft.com/office/drawing/2014/main" id="{0E7BE2A5-EAC9-648D-167D-B4BB5934B6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87732" y="3139469"/>
                <a:ext cx="843237" cy="281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걱정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68DDCE1F-F98F-B2FF-A2A1-B6AD11EC1B6A}"/>
                </a:ext>
              </a:extLst>
            </p:cNvPr>
            <p:cNvGrpSpPr/>
            <p:nvPr/>
          </p:nvGrpSpPr>
          <p:grpSpPr>
            <a:xfrm>
              <a:off x="1609913" y="5440873"/>
              <a:ext cx="2099806" cy="1182992"/>
              <a:chOff x="28474" y="4847048"/>
              <a:chExt cx="2725938" cy="1535744"/>
            </a:xfrm>
          </p:grpSpPr>
          <p:pic>
            <p:nvPicPr>
              <p:cNvPr id="57" name="Picture 2" descr="C:\Users\정진아\Desktop\2. 감정조절\1.초저\초등학교 1~2학년-감정조절5-08.jpg">
                <a:extLst>
                  <a:ext uri="{FF2B5EF4-FFF2-40B4-BE49-F238E27FC236}">
                    <a16:creationId xmlns:a16="http://schemas.microsoft.com/office/drawing/2014/main" id="{3C0AD32F-2CB3-DA78-04F3-A4AEEE45FA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74" y="4847048"/>
                <a:ext cx="2725938" cy="1535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_x534163592">
                <a:extLst>
                  <a:ext uri="{FF2B5EF4-FFF2-40B4-BE49-F238E27FC236}">
                    <a16:creationId xmlns:a16="http://schemas.microsoft.com/office/drawing/2014/main" id="{A93FF077-41BE-FFB0-2879-FA505C0E7C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2123" y="4928329"/>
                <a:ext cx="858642" cy="2867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걱정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EBA48B71-C2DC-D0A7-8941-2C5217E47710}"/>
                </a:ext>
              </a:extLst>
            </p:cNvPr>
            <p:cNvGrpSpPr/>
            <p:nvPr/>
          </p:nvGrpSpPr>
          <p:grpSpPr>
            <a:xfrm>
              <a:off x="4307438" y="5440873"/>
              <a:ext cx="2121740" cy="1172835"/>
              <a:chOff x="3011103" y="4860234"/>
              <a:chExt cx="2754412" cy="1522558"/>
            </a:xfrm>
          </p:grpSpPr>
          <p:pic>
            <p:nvPicPr>
              <p:cNvPr id="55" name="Picture 2" descr="C:\Users\정진아\Desktop\2. 감정조절\1.초저\초등학교 저학년-감정조절(추가).jpg">
                <a:extLst>
                  <a:ext uri="{FF2B5EF4-FFF2-40B4-BE49-F238E27FC236}">
                    <a16:creationId xmlns:a16="http://schemas.microsoft.com/office/drawing/2014/main" id="{CF617F85-43FD-58D1-B5E9-982B5B6582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1103" y="4860234"/>
                <a:ext cx="2754412" cy="15225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6" name="_x534163592">
                <a:extLst>
                  <a:ext uri="{FF2B5EF4-FFF2-40B4-BE49-F238E27FC236}">
                    <a16:creationId xmlns:a16="http://schemas.microsoft.com/office/drawing/2014/main" id="{E5E11D0B-E557-5581-52F8-B2DA8AE55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7006" y="4928329"/>
                <a:ext cx="842605" cy="2813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spc="-15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반성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B99A5DC1-A47E-7270-5CA3-2741DA8AC7D2}"/>
                </a:ext>
              </a:extLst>
            </p:cNvPr>
            <p:cNvGrpSpPr/>
            <p:nvPr/>
          </p:nvGrpSpPr>
          <p:grpSpPr>
            <a:xfrm>
              <a:off x="6983831" y="5440873"/>
              <a:ext cx="2162124" cy="1165344"/>
              <a:chOff x="7508414" y="5149780"/>
              <a:chExt cx="2806838" cy="1512834"/>
            </a:xfrm>
          </p:grpSpPr>
          <p:pic>
            <p:nvPicPr>
              <p:cNvPr id="53" name="Picture 2" descr="C:\Users\정진아\Desktop\2. 감정조절\1.초저\초등학교 1~2학년-감정조절5-09.jpg">
                <a:extLst>
                  <a:ext uri="{FF2B5EF4-FFF2-40B4-BE49-F238E27FC236}">
                    <a16:creationId xmlns:a16="http://schemas.microsoft.com/office/drawing/2014/main" id="{7513D8C7-FE83-EC98-7F4E-F2EE8E2CBB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08414" y="5149780"/>
                <a:ext cx="2806838" cy="1512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_x534163592">
                <a:extLst>
                  <a:ext uri="{FF2B5EF4-FFF2-40B4-BE49-F238E27FC236}">
                    <a16:creationId xmlns:a16="http://schemas.microsoft.com/office/drawing/2014/main" id="{39980922-D011-7296-93EE-87897B44BB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9779" y="5206487"/>
                <a:ext cx="1724107" cy="36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spc="-15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재미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pic>
          <p:nvPicPr>
            <p:cNvPr id="71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917977" y="3085333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616727" y="3085333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917977" y="4477512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616727" y="4477512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917977" y="5888414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616727" y="5888414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103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이런 감정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이런 이유</a:t>
              </a:r>
            </a:p>
          </p:txBody>
        </p:sp>
      </p:grpSp>
      <p:sp>
        <p:nvSpPr>
          <p:cNvPr id="115" name="직사각형 114"/>
          <p:cNvSpPr/>
          <p:nvPr/>
        </p:nvSpPr>
        <p:spPr>
          <a:xfrm>
            <a:off x="580292" y="1442402"/>
            <a:ext cx="9532816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이야기 속에서 특정 감정을 느끼는 이유를 찾아 </a:t>
            </a:r>
            <a:r>
              <a:rPr lang="ko-KR" altLang="en-US" sz="3200" b="1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3200" b="1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>
            <a:off x="442447" y="1296825"/>
            <a:ext cx="462280" cy="431481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 flipH="1" flipV="1">
            <a:off x="9795510" y="1296825"/>
            <a:ext cx="462280" cy="431481"/>
          </a:xfrm>
          <a:prstGeom prst="rect">
            <a:avLst/>
          </a:prstGeom>
        </p:spPr>
      </p:pic>
      <p:grpSp>
        <p:nvGrpSpPr>
          <p:cNvPr id="118" name="그룹 11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9" name="그룹 11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1" name="모서리가 둥근 직사각형 12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22" name="그룹 12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3" name="그룹 12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3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24" name="그룹 12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0" name="모서리가 둥근 직사각형 11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07" name="그룹 206"/>
          <p:cNvGrpSpPr/>
          <p:nvPr/>
        </p:nvGrpSpPr>
        <p:grpSpPr>
          <a:xfrm>
            <a:off x="1602635" y="2641602"/>
            <a:ext cx="7543321" cy="3982263"/>
            <a:chOff x="1602635" y="2641602"/>
            <a:chExt cx="7543321" cy="3982263"/>
          </a:xfrm>
        </p:grpSpPr>
        <p:grpSp>
          <p:nvGrpSpPr>
            <p:cNvPr id="165" name="그룹 164">
              <a:extLst>
                <a:ext uri="{FF2B5EF4-FFF2-40B4-BE49-F238E27FC236}">
                  <a16:creationId xmlns:a16="http://schemas.microsoft.com/office/drawing/2014/main" id="{28E6670D-D355-E62B-B529-84F5B1281BF3}"/>
                </a:ext>
              </a:extLst>
            </p:cNvPr>
            <p:cNvGrpSpPr/>
            <p:nvPr/>
          </p:nvGrpSpPr>
          <p:grpSpPr>
            <a:xfrm>
              <a:off x="1609913" y="2641602"/>
              <a:ext cx="2121740" cy="1155737"/>
              <a:chOff x="0" y="1210018"/>
              <a:chExt cx="2754412" cy="1500362"/>
            </a:xfrm>
          </p:grpSpPr>
          <p:pic>
            <p:nvPicPr>
              <p:cNvPr id="196" name="Picture 2" descr="C:\Users\정진아\Desktop\2. 감정조절\1.초저\초등학교 1~2학년-감정조절5-02.jpg">
                <a:extLst>
                  <a:ext uri="{FF2B5EF4-FFF2-40B4-BE49-F238E27FC236}">
                    <a16:creationId xmlns:a16="http://schemas.microsoft.com/office/drawing/2014/main" id="{6B3C2B6B-D007-6CE0-BAE3-B7B07B3C26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210018"/>
                <a:ext cx="2754412" cy="15003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7" name="_x534163592">
                <a:extLst>
                  <a:ext uri="{FF2B5EF4-FFF2-40B4-BE49-F238E27FC236}">
                    <a16:creationId xmlns:a16="http://schemas.microsoft.com/office/drawing/2014/main" id="{7B0BE63D-4FC0-152C-A18D-C1A0639B51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903" y="1288138"/>
                <a:ext cx="842605" cy="2813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행복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166" name="그룹 165">
              <a:extLst>
                <a:ext uri="{FF2B5EF4-FFF2-40B4-BE49-F238E27FC236}">
                  <a16:creationId xmlns:a16="http://schemas.microsoft.com/office/drawing/2014/main" id="{AC8CA129-F25F-BE38-0720-78B913FA5ABB}"/>
                </a:ext>
              </a:extLst>
            </p:cNvPr>
            <p:cNvGrpSpPr/>
            <p:nvPr/>
          </p:nvGrpSpPr>
          <p:grpSpPr>
            <a:xfrm>
              <a:off x="4307438" y="2641602"/>
              <a:ext cx="2121740" cy="1165214"/>
              <a:chOff x="2981305" y="1210018"/>
              <a:chExt cx="2754412" cy="1512665"/>
            </a:xfrm>
          </p:grpSpPr>
          <p:pic>
            <p:nvPicPr>
              <p:cNvPr id="194" name="Picture 2" descr="C:\Users\정진아\Desktop\2. 감정조절\1.초저\초등학교 1~2학년-감정조절5-03.jpg">
                <a:extLst>
                  <a:ext uri="{FF2B5EF4-FFF2-40B4-BE49-F238E27FC236}">
                    <a16:creationId xmlns:a16="http://schemas.microsoft.com/office/drawing/2014/main" id="{7F2483AE-0015-B9DD-BA64-94D1D6912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1305" y="1210018"/>
                <a:ext cx="2754412" cy="1512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5" name="_x534163592">
                <a:extLst>
                  <a:ext uri="{FF2B5EF4-FFF2-40B4-BE49-F238E27FC236}">
                    <a16:creationId xmlns:a16="http://schemas.microsoft.com/office/drawing/2014/main" id="{AD62B561-FEB0-430A-661B-17BBFA6CBC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7208" y="1288138"/>
                <a:ext cx="842605" cy="2813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감사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167" name="그룹 166">
              <a:extLst>
                <a:ext uri="{FF2B5EF4-FFF2-40B4-BE49-F238E27FC236}">
                  <a16:creationId xmlns:a16="http://schemas.microsoft.com/office/drawing/2014/main" id="{28B1BD5F-D457-180E-85E5-AB7E1FDA0856}"/>
                </a:ext>
              </a:extLst>
            </p:cNvPr>
            <p:cNvGrpSpPr/>
            <p:nvPr/>
          </p:nvGrpSpPr>
          <p:grpSpPr>
            <a:xfrm>
              <a:off x="6983831" y="2641602"/>
              <a:ext cx="2162124" cy="1165214"/>
              <a:chOff x="5979719" y="1210018"/>
              <a:chExt cx="2806838" cy="1512665"/>
            </a:xfrm>
          </p:grpSpPr>
          <p:pic>
            <p:nvPicPr>
              <p:cNvPr id="192" name="Picture 2" descr="C:\Users\정진아\Desktop\2. 감정조절\1.초저\초등학교 1~2학년-감정조절5-04.jpg">
                <a:extLst>
                  <a:ext uri="{FF2B5EF4-FFF2-40B4-BE49-F238E27FC236}">
                    <a16:creationId xmlns:a16="http://schemas.microsoft.com/office/drawing/2014/main" id="{83F6AEBF-93A8-E6CD-2018-9276ABF550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79719" y="1210018"/>
                <a:ext cx="2806838" cy="1512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3" name="_x534163592">
                <a:extLst>
                  <a:ext uri="{FF2B5EF4-FFF2-40B4-BE49-F238E27FC236}">
                    <a16:creationId xmlns:a16="http://schemas.microsoft.com/office/drawing/2014/main" id="{1DF38D34-8307-2390-CB54-4BF5DE7955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83864" y="1288138"/>
                <a:ext cx="798549" cy="266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창피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168" name="그룹 167">
              <a:extLst>
                <a:ext uri="{FF2B5EF4-FFF2-40B4-BE49-F238E27FC236}">
                  <a16:creationId xmlns:a16="http://schemas.microsoft.com/office/drawing/2014/main" id="{FADD72F1-1629-7370-10C2-16A972A23387}"/>
                </a:ext>
              </a:extLst>
            </p:cNvPr>
            <p:cNvGrpSpPr/>
            <p:nvPr/>
          </p:nvGrpSpPr>
          <p:grpSpPr>
            <a:xfrm>
              <a:off x="1609913" y="4038520"/>
              <a:ext cx="2099806" cy="1165289"/>
              <a:chOff x="28474" y="3001802"/>
              <a:chExt cx="2725938" cy="1512762"/>
            </a:xfrm>
          </p:grpSpPr>
          <p:pic>
            <p:nvPicPr>
              <p:cNvPr id="190" name="그림 189">
                <a:extLst>
                  <a:ext uri="{FF2B5EF4-FFF2-40B4-BE49-F238E27FC236}">
                    <a16:creationId xmlns:a16="http://schemas.microsoft.com/office/drawing/2014/main" id="{76840D55-279D-5072-6BEF-22870635CD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74" y="3001802"/>
                <a:ext cx="2725938" cy="1512762"/>
              </a:xfrm>
              <a:prstGeom prst="rect">
                <a:avLst/>
              </a:prstGeom>
            </p:spPr>
          </p:pic>
          <p:sp>
            <p:nvSpPr>
              <p:cNvPr id="191" name="_x534163592">
                <a:extLst>
                  <a:ext uri="{FF2B5EF4-FFF2-40B4-BE49-F238E27FC236}">
                    <a16:creationId xmlns:a16="http://schemas.microsoft.com/office/drawing/2014/main" id="{B4F48F3A-7E85-FE0A-6BA5-0888AA5EB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2123" y="3117211"/>
                <a:ext cx="858642" cy="2867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화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169" name="그룹 168">
              <a:extLst>
                <a:ext uri="{FF2B5EF4-FFF2-40B4-BE49-F238E27FC236}">
                  <a16:creationId xmlns:a16="http://schemas.microsoft.com/office/drawing/2014/main" id="{0E1D8E09-8AC6-6C56-B784-E71F75E561C5}"/>
                </a:ext>
              </a:extLst>
            </p:cNvPr>
            <p:cNvGrpSpPr/>
            <p:nvPr/>
          </p:nvGrpSpPr>
          <p:grpSpPr>
            <a:xfrm>
              <a:off x="4307438" y="4038520"/>
              <a:ext cx="2137711" cy="1155737"/>
              <a:chOff x="2990370" y="3001802"/>
              <a:chExt cx="2775145" cy="1500362"/>
            </a:xfrm>
          </p:grpSpPr>
          <p:pic>
            <p:nvPicPr>
              <p:cNvPr id="188" name="Picture 2" descr="C:\Users\정진아\Desktop\2. 감정조절\1.초저\초등학교 1~2학년-감정조절5-06.jpg">
                <a:extLst>
                  <a:ext uri="{FF2B5EF4-FFF2-40B4-BE49-F238E27FC236}">
                    <a16:creationId xmlns:a16="http://schemas.microsoft.com/office/drawing/2014/main" id="{2DCE7F32-40AE-2C7B-D90F-C610D79FDF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0370" y="3001802"/>
                <a:ext cx="2775145" cy="15003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9" name="_x534163592">
                <a:extLst>
                  <a:ext uri="{FF2B5EF4-FFF2-40B4-BE49-F238E27FC236}">
                    <a16:creationId xmlns:a16="http://schemas.microsoft.com/office/drawing/2014/main" id="{9A6D28D0-90CA-AE1F-E708-F7CC3ED95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469" y="3117211"/>
                <a:ext cx="848947" cy="283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spc="-15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슬픔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170" name="그룹 169">
              <a:extLst>
                <a:ext uri="{FF2B5EF4-FFF2-40B4-BE49-F238E27FC236}">
                  <a16:creationId xmlns:a16="http://schemas.microsoft.com/office/drawing/2014/main" id="{45759720-B0F3-819A-A019-09E039B8609F}"/>
                </a:ext>
              </a:extLst>
            </p:cNvPr>
            <p:cNvGrpSpPr/>
            <p:nvPr/>
          </p:nvGrpSpPr>
          <p:grpSpPr>
            <a:xfrm>
              <a:off x="6983831" y="4038520"/>
              <a:ext cx="2162124" cy="1151129"/>
              <a:chOff x="6032145" y="3029459"/>
              <a:chExt cx="2754412" cy="1502344"/>
            </a:xfrm>
          </p:grpSpPr>
          <p:pic>
            <p:nvPicPr>
              <p:cNvPr id="186" name="Picture 2" descr="C:\Users\정진아\Desktop\2. 감정조절\1.초저\초등학교 1~2학년-감정조절5-07.jpg">
                <a:extLst>
                  <a:ext uri="{FF2B5EF4-FFF2-40B4-BE49-F238E27FC236}">
                    <a16:creationId xmlns:a16="http://schemas.microsoft.com/office/drawing/2014/main" id="{4F10642C-53D3-028C-CA32-6992AFF916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2145" y="3029459"/>
                <a:ext cx="2754412" cy="15023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7" name="_x534163592">
                <a:extLst>
                  <a:ext uri="{FF2B5EF4-FFF2-40B4-BE49-F238E27FC236}">
                    <a16:creationId xmlns:a16="http://schemas.microsoft.com/office/drawing/2014/main" id="{0E7BE2A5-EAC9-648D-167D-B4BB5934B6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87732" y="3139469"/>
                <a:ext cx="843237" cy="281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걱정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68DDCE1F-F98F-B2FF-A2A1-B6AD11EC1B6A}"/>
                </a:ext>
              </a:extLst>
            </p:cNvPr>
            <p:cNvGrpSpPr/>
            <p:nvPr/>
          </p:nvGrpSpPr>
          <p:grpSpPr>
            <a:xfrm>
              <a:off x="1609913" y="5440873"/>
              <a:ext cx="2099806" cy="1182992"/>
              <a:chOff x="28474" y="4847048"/>
              <a:chExt cx="2725938" cy="1535744"/>
            </a:xfrm>
          </p:grpSpPr>
          <p:pic>
            <p:nvPicPr>
              <p:cNvPr id="184" name="Picture 2" descr="C:\Users\정진아\Desktop\2. 감정조절\1.초저\초등학교 1~2학년-감정조절5-08.jpg">
                <a:extLst>
                  <a:ext uri="{FF2B5EF4-FFF2-40B4-BE49-F238E27FC236}">
                    <a16:creationId xmlns:a16="http://schemas.microsoft.com/office/drawing/2014/main" id="{3C0AD32F-2CB3-DA78-04F3-A4AEEE45FA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74" y="4847048"/>
                <a:ext cx="2725938" cy="1535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5" name="_x534163592">
                <a:extLst>
                  <a:ext uri="{FF2B5EF4-FFF2-40B4-BE49-F238E27FC236}">
                    <a16:creationId xmlns:a16="http://schemas.microsoft.com/office/drawing/2014/main" id="{A93FF077-41BE-FFB0-2879-FA505C0E7C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2123" y="4928329"/>
                <a:ext cx="858642" cy="2867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i="0" u="none" strike="noStrike" cap="none" spc="-150" normalizeH="0" baseline="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걱정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172" name="그룹 171">
              <a:extLst>
                <a:ext uri="{FF2B5EF4-FFF2-40B4-BE49-F238E27FC236}">
                  <a16:creationId xmlns:a16="http://schemas.microsoft.com/office/drawing/2014/main" id="{EBA48B71-C2DC-D0A7-8941-2C5217E47710}"/>
                </a:ext>
              </a:extLst>
            </p:cNvPr>
            <p:cNvGrpSpPr/>
            <p:nvPr/>
          </p:nvGrpSpPr>
          <p:grpSpPr>
            <a:xfrm>
              <a:off x="4307438" y="5440873"/>
              <a:ext cx="2121740" cy="1172835"/>
              <a:chOff x="3011103" y="4860234"/>
              <a:chExt cx="2754412" cy="1522558"/>
            </a:xfrm>
          </p:grpSpPr>
          <p:pic>
            <p:nvPicPr>
              <p:cNvPr id="182" name="Picture 2" descr="C:\Users\정진아\Desktop\2. 감정조절\1.초저\초등학교 저학년-감정조절(추가).jpg">
                <a:extLst>
                  <a:ext uri="{FF2B5EF4-FFF2-40B4-BE49-F238E27FC236}">
                    <a16:creationId xmlns:a16="http://schemas.microsoft.com/office/drawing/2014/main" id="{CF617F85-43FD-58D1-B5E9-982B5B6582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1103" y="4860234"/>
                <a:ext cx="2754412" cy="15225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3" name="_x534163592">
                <a:extLst>
                  <a:ext uri="{FF2B5EF4-FFF2-40B4-BE49-F238E27FC236}">
                    <a16:creationId xmlns:a16="http://schemas.microsoft.com/office/drawing/2014/main" id="{E5E11D0B-E557-5581-52F8-B2DA8AE55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7006" y="4928329"/>
                <a:ext cx="842605" cy="2813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spc="-15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반성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173" name="그룹 172">
              <a:extLst>
                <a:ext uri="{FF2B5EF4-FFF2-40B4-BE49-F238E27FC236}">
                  <a16:creationId xmlns:a16="http://schemas.microsoft.com/office/drawing/2014/main" id="{B99A5DC1-A47E-7270-5CA3-2741DA8AC7D2}"/>
                </a:ext>
              </a:extLst>
            </p:cNvPr>
            <p:cNvGrpSpPr/>
            <p:nvPr/>
          </p:nvGrpSpPr>
          <p:grpSpPr>
            <a:xfrm>
              <a:off x="6983831" y="5440873"/>
              <a:ext cx="2162124" cy="1165344"/>
              <a:chOff x="7508414" y="5149780"/>
              <a:chExt cx="2806838" cy="1512834"/>
            </a:xfrm>
          </p:grpSpPr>
          <p:pic>
            <p:nvPicPr>
              <p:cNvPr id="180" name="Picture 2" descr="C:\Users\정진아\Desktop\2. 감정조절\1.초저\초등학교 1~2학년-감정조절5-09.jpg">
                <a:extLst>
                  <a:ext uri="{FF2B5EF4-FFF2-40B4-BE49-F238E27FC236}">
                    <a16:creationId xmlns:a16="http://schemas.microsoft.com/office/drawing/2014/main" id="{7513D8C7-FE83-EC98-7F4E-F2EE8E2CBB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08414" y="5149780"/>
                <a:ext cx="2806838" cy="1512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1" name="_x534163592">
                <a:extLst>
                  <a:ext uri="{FF2B5EF4-FFF2-40B4-BE49-F238E27FC236}">
                    <a16:creationId xmlns:a16="http://schemas.microsoft.com/office/drawing/2014/main" id="{39980922-D011-7296-93EE-87897B44BB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9779" y="5206487"/>
                <a:ext cx="1724107" cy="36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ko-KR" altLang="en-US" sz="1600" b="1" spc="-150" dirty="0">
                    <a:ln>
                      <a:solidFill>
                        <a:srgbClr val="404040"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재미</a:t>
                </a:r>
                <a:endParaRPr kumimoji="1" lang="ko-KR" sz="16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tx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pic>
          <p:nvPicPr>
            <p:cNvPr id="174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917977" y="3085333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5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616727" y="3085333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6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917977" y="4477512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7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616727" y="4477512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8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917977" y="5888414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9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616727" y="5888414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8" name="_x534145832">
              <a:extLst>
                <a:ext uri="{FF2B5EF4-FFF2-40B4-BE49-F238E27FC236}">
                  <a16:creationId xmlns:a16="http://schemas.microsoft.com/office/drawing/2014/main" id="{182F2C52-172A-44F9-C3D7-AC2FDB9EA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2635" y="3392816"/>
              <a:ext cx="2127793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sz="11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나의 필요가 채워지고</a:t>
              </a:r>
              <a:r>
                <a:rPr kumimoji="1" lang="ko-KR" altLang="ko-KR" sz="11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,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sz="11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만족함을 느낄 때</a:t>
              </a:r>
            </a:p>
          </p:txBody>
        </p:sp>
        <p:sp>
          <p:nvSpPr>
            <p:cNvPr id="199" name="_x534167672">
              <a:extLst>
                <a:ext uri="{FF2B5EF4-FFF2-40B4-BE49-F238E27FC236}">
                  <a16:creationId xmlns:a16="http://schemas.microsoft.com/office/drawing/2014/main" id="{FC1E8B59-4BD5-6E8B-5CD3-7C22AC0C0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7438" y="3392816"/>
              <a:ext cx="2121740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ko-KR" sz="11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  </a:t>
              </a:r>
              <a:r>
                <a:rPr kumimoji="1" lang="ko-KR" sz="1100" b="1" i="0" u="none" strike="noStrike" cap="none" spc="-150" normalizeH="0" baseline="0" dirty="0" smtClean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나를 </a:t>
              </a:r>
              <a:r>
                <a:rPr kumimoji="1" lang="ko-KR" sz="11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소중하게 여겨주는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sz="11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마음이</a:t>
              </a:r>
              <a:r>
                <a:rPr kumimoji="1" lang="ko-KR" altLang="en-US" sz="11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 느껴질 때</a:t>
              </a:r>
            </a:p>
          </p:txBody>
        </p:sp>
        <p:sp>
          <p:nvSpPr>
            <p:cNvPr id="200" name="_x534188312">
              <a:extLst>
                <a:ext uri="{FF2B5EF4-FFF2-40B4-BE49-F238E27FC236}">
                  <a16:creationId xmlns:a16="http://schemas.microsoft.com/office/drawing/2014/main" id="{C89C2EB7-DAB2-DE0A-3503-86BDAE488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3832" y="3392816"/>
              <a:ext cx="2162124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sz="1100" b="1" i="0" u="none" strike="noStrike" cap="none" spc="-150" normalizeH="0" baseline="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나의 부족함을 깨닫거나 누군가 나를 우습게 볼 것 같을 때</a:t>
              </a:r>
            </a:p>
          </p:txBody>
        </p:sp>
        <p:sp>
          <p:nvSpPr>
            <p:cNvPr id="201" name="_x534145832">
              <a:extLst>
                <a:ext uri="{FF2B5EF4-FFF2-40B4-BE49-F238E27FC236}">
                  <a16:creationId xmlns:a16="http://schemas.microsoft.com/office/drawing/2014/main" id="{182F2C52-172A-44F9-C3D7-AC2FDB9EA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2636" y="4780257"/>
              <a:ext cx="2107084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lvl="0"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spc="-15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나를 공격하거나 존중하지 않을 때</a:t>
              </a:r>
            </a:p>
          </p:txBody>
        </p:sp>
        <p:sp>
          <p:nvSpPr>
            <p:cNvPr id="202" name="_x534167672">
              <a:extLst>
                <a:ext uri="{FF2B5EF4-FFF2-40B4-BE49-F238E27FC236}">
                  <a16:creationId xmlns:a16="http://schemas.microsoft.com/office/drawing/2014/main" id="{FC1E8B59-4BD5-6E8B-5CD3-7C22AC0C0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7438" y="4780257"/>
              <a:ext cx="2121740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lvl="0"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spc="-15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나에게 소중한 누군가를 또는</a:t>
              </a:r>
            </a:p>
            <a:p>
              <a:pPr lvl="0"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spc="-15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무언가를 잃었을 때</a:t>
              </a:r>
            </a:p>
          </p:txBody>
        </p:sp>
        <p:sp>
          <p:nvSpPr>
            <p:cNvPr id="203" name="_x534188312">
              <a:extLst>
                <a:ext uri="{FF2B5EF4-FFF2-40B4-BE49-F238E27FC236}">
                  <a16:creationId xmlns:a16="http://schemas.microsoft.com/office/drawing/2014/main" id="{C89C2EB7-DAB2-DE0A-3503-86BDAE488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3832" y="4780257"/>
              <a:ext cx="2162124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lvl="0"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spc="-15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미래에 위험이 있을 </a:t>
              </a:r>
              <a:r>
                <a:rPr kumimoji="1" lang="ko-KR" altLang="en-US" sz="1100" b="1" spc="-150" dirty="0" smtClean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것</a:t>
              </a:r>
              <a:endParaRPr kumimoji="1" lang="en-US" altLang="ko-KR" sz="1100" b="1" spc="-150" dirty="0" smtClean="0">
                <a:ln>
                  <a:solidFill>
                    <a:srgbClr val="404040">
                      <a:alpha val="0"/>
                    </a:srgb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  <a:p>
              <a:pPr lvl="0"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spc="-150" dirty="0" smtClean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같다고 </a:t>
              </a:r>
              <a:r>
                <a:rPr kumimoji="1" lang="ko-KR" altLang="en-US" sz="1100" b="1" spc="-15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느낄 때 </a:t>
              </a:r>
            </a:p>
          </p:txBody>
        </p:sp>
        <p:sp>
          <p:nvSpPr>
            <p:cNvPr id="204" name="_x534145832">
              <a:extLst>
                <a:ext uri="{FF2B5EF4-FFF2-40B4-BE49-F238E27FC236}">
                  <a16:creationId xmlns:a16="http://schemas.microsoft.com/office/drawing/2014/main" id="{182F2C52-172A-44F9-C3D7-AC2FDB9EA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2636" y="6199708"/>
              <a:ext cx="2107084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lvl="0"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spc="-15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미래에 위험이 있을 것 같다고 느낄 때 </a:t>
              </a:r>
            </a:p>
          </p:txBody>
        </p:sp>
        <p:sp>
          <p:nvSpPr>
            <p:cNvPr id="205" name="_x534167672">
              <a:extLst>
                <a:ext uri="{FF2B5EF4-FFF2-40B4-BE49-F238E27FC236}">
                  <a16:creationId xmlns:a16="http://schemas.microsoft.com/office/drawing/2014/main" id="{FC1E8B59-4BD5-6E8B-5CD3-7C22AC0C0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7438" y="6199708"/>
              <a:ext cx="2121740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lvl="0"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spc="-15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나의 행동이 잘못된 것임을 깨달을 때</a:t>
              </a:r>
            </a:p>
          </p:txBody>
        </p:sp>
        <p:sp>
          <p:nvSpPr>
            <p:cNvPr id="206" name="_x534188312">
              <a:extLst>
                <a:ext uri="{FF2B5EF4-FFF2-40B4-BE49-F238E27FC236}">
                  <a16:creationId xmlns:a16="http://schemas.microsoft.com/office/drawing/2014/main" id="{C89C2EB7-DAB2-DE0A-3503-86BDAE488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3832" y="6199708"/>
              <a:ext cx="2162124" cy="414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lvl="0"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spc="-150" dirty="0">
                  <a:ln>
                    <a:solidFill>
                      <a:srgbClr val="40404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내가 잘 할 수 있는 것이라고 느낄 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32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마음을 표현하는 아이스크림 ‘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</a:p>
          </p:txBody>
        </p:sp>
      </p:grpSp>
      <p:sp>
        <p:nvSpPr>
          <p:cNvPr id="115" name="직사각형 114"/>
          <p:cNvSpPr/>
          <p:nvPr/>
        </p:nvSpPr>
        <p:spPr>
          <a:xfrm>
            <a:off x="580292" y="1473181"/>
            <a:ext cx="9532816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‘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나의 감정을 말로 표현하여 감정을 표현해 </a:t>
            </a:r>
            <a:r>
              <a:rPr lang="ko-KR" altLang="en-US" sz="28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28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>
            <a:off x="419001" y="1296825"/>
            <a:ext cx="462280" cy="431481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 flipH="1" flipV="1">
            <a:off x="9826772" y="1296825"/>
            <a:ext cx="462280" cy="431481"/>
          </a:xfrm>
          <a:prstGeom prst="rect">
            <a:avLst/>
          </a:prstGeom>
        </p:spPr>
      </p:pic>
      <p:grpSp>
        <p:nvGrpSpPr>
          <p:cNvPr id="118" name="그룹 11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9" name="그룹 11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1" name="모서리가 둥근 직사각형 12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22" name="그룹 12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3" name="그룹 12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3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24" name="그룹 12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0" name="모서리가 둥근 직사각형 11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69" name="타원 68"/>
          <p:cNvSpPr/>
          <p:nvPr/>
        </p:nvSpPr>
        <p:spPr>
          <a:xfrm>
            <a:off x="1163081" y="2345447"/>
            <a:ext cx="1369104" cy="1369102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일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2645723" y="2660666"/>
            <a:ext cx="6769695" cy="738664"/>
            <a:chOff x="3638287" y="2680349"/>
            <a:chExt cx="7278014" cy="794128"/>
          </a:xfrm>
        </p:grpSpPr>
        <p:pic>
          <p:nvPicPr>
            <p:cNvPr id="71" name="그림 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3995419" y="2680349"/>
              <a:ext cx="6920882" cy="79412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다른 사람이 감정을 다쳤거나 내가 감정을 다친  일을 찾아요</a:t>
              </a:r>
            </a:p>
          </p:txBody>
        </p:sp>
      </p:grpSp>
      <p:sp>
        <p:nvSpPr>
          <p:cNvPr id="85" name="타원 84"/>
          <p:cNvSpPr/>
          <p:nvPr/>
        </p:nvSpPr>
        <p:spPr>
          <a:xfrm>
            <a:off x="1163081" y="3830370"/>
            <a:ext cx="1369104" cy="13691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86" name="그룹 85"/>
          <p:cNvGrpSpPr/>
          <p:nvPr/>
        </p:nvGrpSpPr>
        <p:grpSpPr>
          <a:xfrm>
            <a:off x="2645723" y="4330256"/>
            <a:ext cx="6769695" cy="369332"/>
            <a:chOff x="3638287" y="2680346"/>
            <a:chExt cx="7278014" cy="397063"/>
          </a:xfrm>
        </p:grpSpPr>
        <p:pic>
          <p:nvPicPr>
            <p:cNvPr id="87" name="그림 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8" name="직사각형 87"/>
            <p:cNvSpPr/>
            <p:nvPr/>
          </p:nvSpPr>
          <p:spPr>
            <a:xfrm>
              <a:off x="3995419" y="2680346"/>
              <a:ext cx="6920882" cy="3970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어떤 감정을 느꼈는지 말해요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89" name="타원 88"/>
          <p:cNvSpPr/>
          <p:nvPr/>
        </p:nvSpPr>
        <p:spPr>
          <a:xfrm>
            <a:off x="1163081" y="5315293"/>
            <a:ext cx="1369104" cy="1369102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바라는 것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90" name="그룹 89"/>
          <p:cNvGrpSpPr/>
          <p:nvPr/>
        </p:nvGrpSpPr>
        <p:grpSpPr>
          <a:xfrm>
            <a:off x="2645723" y="5815178"/>
            <a:ext cx="6769695" cy="369332"/>
            <a:chOff x="3638287" y="2680353"/>
            <a:chExt cx="7278014" cy="397065"/>
          </a:xfrm>
        </p:grpSpPr>
        <p:pic>
          <p:nvPicPr>
            <p:cNvPr id="91" name="그림 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2" name="직사각형 91"/>
            <p:cNvSpPr/>
            <p:nvPr/>
          </p:nvSpPr>
          <p:spPr>
            <a:xfrm>
              <a:off x="3995419" y="2680353"/>
              <a:ext cx="6920882" cy="39706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다른 사람에게 원하는 것을 말해요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034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마음을 표현하는 아이스크림 ‘</a:t>
              </a:r>
              <a:r>
                <a:rPr kumimoji="1" lang="ko-KR" altLang="en-US" sz="2400" b="1" spc="-150" dirty="0" err="1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</a:p>
          </p:txBody>
        </p:sp>
      </p:grpSp>
      <p:sp>
        <p:nvSpPr>
          <p:cNvPr id="115" name="직사각형 114"/>
          <p:cNvSpPr/>
          <p:nvPr/>
        </p:nvSpPr>
        <p:spPr>
          <a:xfrm>
            <a:off x="580292" y="1473181"/>
            <a:ext cx="9532816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‘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나의 감정을 말로 표현하여 감정을 표현해 </a:t>
            </a:r>
            <a:r>
              <a:rPr lang="ko-KR" altLang="en-US" sz="28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28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419001" y="1296825"/>
            <a:ext cx="462280" cy="431481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826772" y="1296825"/>
            <a:ext cx="462280" cy="431481"/>
          </a:xfrm>
          <a:prstGeom prst="rect">
            <a:avLst/>
          </a:prstGeom>
        </p:spPr>
      </p:pic>
      <p:grpSp>
        <p:nvGrpSpPr>
          <p:cNvPr id="118" name="그룹 11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9" name="그룹 11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1" name="모서리가 둥근 직사각형 12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22" name="그룹 12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3" name="그룹 12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3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24" name="그룹 12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0" name="모서리가 둥근 직사각형 11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69" name="타원 68"/>
          <p:cNvSpPr/>
          <p:nvPr/>
        </p:nvSpPr>
        <p:spPr>
          <a:xfrm>
            <a:off x="1163081" y="2345447"/>
            <a:ext cx="1369104" cy="1369102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일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2645723" y="2845332"/>
            <a:ext cx="6769695" cy="369332"/>
            <a:chOff x="3638287" y="2680352"/>
            <a:chExt cx="7278014" cy="397064"/>
          </a:xfrm>
        </p:grpSpPr>
        <p:pic>
          <p:nvPicPr>
            <p:cNvPr id="71" name="그림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3995419" y="2680352"/>
              <a:ext cx="6920882" cy="3970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 허락 없이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네</a:t>
              </a:r>
              <a:r>
                <a:rPr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가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 필통을 열어보아서</a:t>
              </a:r>
            </a:p>
          </p:txBody>
        </p:sp>
      </p:grpSp>
      <p:sp>
        <p:nvSpPr>
          <p:cNvPr id="85" name="타원 84"/>
          <p:cNvSpPr/>
          <p:nvPr/>
        </p:nvSpPr>
        <p:spPr>
          <a:xfrm>
            <a:off x="1163081" y="3830370"/>
            <a:ext cx="1369104" cy="13691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86" name="그룹 85"/>
          <p:cNvGrpSpPr/>
          <p:nvPr/>
        </p:nvGrpSpPr>
        <p:grpSpPr>
          <a:xfrm>
            <a:off x="2645723" y="4330256"/>
            <a:ext cx="6769695" cy="369332"/>
            <a:chOff x="3638287" y="2680346"/>
            <a:chExt cx="7278014" cy="397063"/>
          </a:xfrm>
        </p:grpSpPr>
        <p:pic>
          <p:nvPicPr>
            <p:cNvPr id="87" name="그림 8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8" name="직사각형 87"/>
            <p:cNvSpPr/>
            <p:nvPr/>
          </p:nvSpPr>
          <p:spPr>
            <a:xfrm>
              <a:off x="3995419" y="2680346"/>
              <a:ext cx="6920882" cy="3970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화가 나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  <p:sp>
        <p:nvSpPr>
          <p:cNvPr id="89" name="타원 88"/>
          <p:cNvSpPr/>
          <p:nvPr/>
        </p:nvSpPr>
        <p:spPr>
          <a:xfrm>
            <a:off x="1163081" y="5315293"/>
            <a:ext cx="1369104" cy="1369102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바라는 것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90" name="그룹 89"/>
          <p:cNvGrpSpPr/>
          <p:nvPr/>
        </p:nvGrpSpPr>
        <p:grpSpPr>
          <a:xfrm>
            <a:off x="2645723" y="5630512"/>
            <a:ext cx="6769695" cy="738664"/>
            <a:chOff x="3638287" y="2680353"/>
            <a:chExt cx="7278014" cy="794130"/>
          </a:xfrm>
        </p:grpSpPr>
        <p:pic>
          <p:nvPicPr>
            <p:cNvPr id="91" name="그림 9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2" name="직사각형 91"/>
            <p:cNvSpPr/>
            <p:nvPr/>
          </p:nvSpPr>
          <p:spPr>
            <a:xfrm>
              <a:off x="3995419" y="2680353"/>
              <a:ext cx="6920882" cy="79413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앞으로는 나한테 허락을 구했으면 좋겠어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  <a:p>
              <a:pPr latinLnBrk="0"/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사과해 주었으면 좋겠어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pic>
        <p:nvPicPr>
          <p:cNvPr id="93" name="_x626038416">
            <a:extLst>
              <a:ext uri="{FF2B5EF4-FFF2-40B4-BE49-F238E27FC236}">
                <a16:creationId xmlns:a16="http://schemas.microsoft.com/office/drawing/2014/main" id="{DE8972A2-CF80-C253-49EA-A3740AB3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8087">
            <a:off x="7526192" y="3537935"/>
            <a:ext cx="2811700" cy="339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86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마음을 표현하는 아이스크림 ‘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</a:p>
          </p:txBody>
        </p:sp>
      </p:grpSp>
      <p:sp>
        <p:nvSpPr>
          <p:cNvPr id="115" name="직사각형 114"/>
          <p:cNvSpPr/>
          <p:nvPr/>
        </p:nvSpPr>
        <p:spPr>
          <a:xfrm>
            <a:off x="580292" y="1473181"/>
            <a:ext cx="9532816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나만의 ‘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나의 감정을 역할극으로 표현해 </a:t>
            </a:r>
            <a:r>
              <a:rPr lang="ko-KR" altLang="en-US" sz="28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28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>
            <a:off x="536232" y="1296825"/>
            <a:ext cx="462280" cy="431481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 flipH="1" flipV="1">
            <a:off x="9670464" y="1296825"/>
            <a:ext cx="462280" cy="431481"/>
          </a:xfrm>
          <a:prstGeom prst="rect">
            <a:avLst/>
          </a:prstGeom>
        </p:spPr>
      </p:pic>
      <p:grpSp>
        <p:nvGrpSpPr>
          <p:cNvPr id="118" name="그룹 11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9" name="그룹 11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1" name="모서리가 둥근 직사각형 12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22" name="그룹 12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3" name="그룹 12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3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24" name="그룹 12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0" name="모서리가 둥근 직사각형 11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996676" y="2654711"/>
            <a:ext cx="8773335" cy="400110"/>
            <a:chOff x="3638287" y="2680363"/>
            <a:chExt cx="8773335" cy="400110"/>
          </a:xfrm>
        </p:grpSpPr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1" name="직사각형 40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모둠에서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감정이 일어나는 상황을 만들어요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996676" y="3333888"/>
            <a:ext cx="8773335" cy="800219"/>
            <a:chOff x="3638287" y="2680363"/>
            <a:chExt cx="8773335" cy="800219"/>
          </a:xfrm>
        </p:grpSpPr>
        <p:pic>
          <p:nvPicPr>
            <p:cNvPr id="44" name="그림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5" name="직사각형 44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모둠이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정한 상황에서 일어나는  감정과  그 상황에서 바라는 것을 정해요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996676" y="4413173"/>
            <a:ext cx="8773335" cy="400110"/>
            <a:chOff x="3638287" y="2680363"/>
            <a:chExt cx="8773335" cy="400110"/>
          </a:xfrm>
        </p:grpSpPr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8" name="직사각형 47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모둠별로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1, 2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를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'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어감바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’ 역할극으로 표현해요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45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마음을 표현하는 아이스크림 ‘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</a:p>
          </p:txBody>
        </p:sp>
      </p:grpSp>
      <p:sp>
        <p:nvSpPr>
          <p:cNvPr id="115" name="직사각형 114"/>
          <p:cNvSpPr/>
          <p:nvPr/>
        </p:nvSpPr>
        <p:spPr>
          <a:xfrm>
            <a:off x="580292" y="1473181"/>
            <a:ext cx="9532816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나만의 ‘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나의 감정을 역할극으로 표현해 </a:t>
            </a:r>
            <a:r>
              <a:rPr lang="ko-KR" altLang="en-US" sz="28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봅시다</a:t>
            </a:r>
            <a:endParaRPr lang="en-US" altLang="ko-KR" sz="28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grpSp>
        <p:nvGrpSpPr>
          <p:cNvPr id="118" name="그룹 11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9" name="그룹 11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1" name="모서리가 둥근 직사각형 12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22" name="그룹 12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3" name="그룹 12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3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24" name="그룹 12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0" name="모서리가 둥근 직사각형 11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69" name="타원 68"/>
          <p:cNvSpPr/>
          <p:nvPr/>
        </p:nvSpPr>
        <p:spPr>
          <a:xfrm>
            <a:off x="1163081" y="2345447"/>
            <a:ext cx="1369104" cy="1369102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일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2645723" y="2845332"/>
            <a:ext cx="7123508" cy="738664"/>
            <a:chOff x="3638287" y="2680352"/>
            <a:chExt cx="7658394" cy="794128"/>
          </a:xfrm>
        </p:grpSpPr>
        <p:pic>
          <p:nvPicPr>
            <p:cNvPr id="71" name="그림 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3995418" y="2680352"/>
              <a:ext cx="7301263" cy="79412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내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허락 없이 네가 내 필통을 열어보아서</a:t>
              </a:r>
            </a:p>
            <a:p>
              <a:pPr latinLnBrk="0"/>
              <a:endPara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85" name="타원 84"/>
          <p:cNvSpPr/>
          <p:nvPr/>
        </p:nvSpPr>
        <p:spPr>
          <a:xfrm>
            <a:off x="1163081" y="3830370"/>
            <a:ext cx="1369104" cy="13691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86" name="그룹 85"/>
          <p:cNvGrpSpPr/>
          <p:nvPr/>
        </p:nvGrpSpPr>
        <p:grpSpPr>
          <a:xfrm>
            <a:off x="2645723" y="4330257"/>
            <a:ext cx="6769695" cy="369332"/>
            <a:chOff x="3638287" y="2680347"/>
            <a:chExt cx="7278014" cy="397063"/>
          </a:xfrm>
        </p:grpSpPr>
        <p:pic>
          <p:nvPicPr>
            <p:cNvPr id="87" name="그림 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8" name="직사각형 87"/>
            <p:cNvSpPr/>
            <p:nvPr/>
          </p:nvSpPr>
          <p:spPr>
            <a:xfrm>
              <a:off x="3995419" y="2680347"/>
              <a:ext cx="6920882" cy="3970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화가 나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  <p:sp>
        <p:nvSpPr>
          <p:cNvPr id="89" name="타원 88"/>
          <p:cNvSpPr/>
          <p:nvPr/>
        </p:nvSpPr>
        <p:spPr>
          <a:xfrm>
            <a:off x="1163081" y="5315293"/>
            <a:ext cx="1369104" cy="1369102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바라는 것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90" name="그룹 89"/>
          <p:cNvGrpSpPr/>
          <p:nvPr/>
        </p:nvGrpSpPr>
        <p:grpSpPr>
          <a:xfrm>
            <a:off x="2645723" y="5815178"/>
            <a:ext cx="6769695" cy="738664"/>
            <a:chOff x="3638287" y="2680353"/>
            <a:chExt cx="7278014" cy="794130"/>
          </a:xfrm>
        </p:grpSpPr>
        <p:pic>
          <p:nvPicPr>
            <p:cNvPr id="91" name="그림 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2" name="직사각형 91"/>
            <p:cNvSpPr/>
            <p:nvPr/>
          </p:nvSpPr>
          <p:spPr>
            <a:xfrm>
              <a:off x="3995419" y="2680353"/>
              <a:ext cx="6920882" cy="79413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앞으로는 나한테 허락을 먼저 </a:t>
              </a:r>
              <a:r>
                <a:rPr lang="ko-KR" altLang="en-US" sz="24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구해줄래</a:t>
              </a:r>
              <a:r>
                <a:rPr lang="en-US" altLang="ko-KR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  <a:p>
              <a:pPr latinLnBrk="0"/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사과해 주었으면 좋겠어</a:t>
              </a:r>
              <a:r>
                <a:rPr lang="en-US" altLang="ko-KR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  <a:endPara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93" name="_x626038416">
            <a:extLst>
              <a:ext uri="{FF2B5EF4-FFF2-40B4-BE49-F238E27FC236}">
                <a16:creationId xmlns:a16="http://schemas.microsoft.com/office/drawing/2014/main" id="{DE8972A2-CF80-C253-49EA-A3740AB3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8087">
            <a:off x="7526192" y="3537935"/>
            <a:ext cx="2811700" cy="339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6"/>
          <a:srcRect l="43611" t="13555" r="43611" b="61933"/>
          <a:stretch/>
        </p:blipFill>
        <p:spPr>
          <a:xfrm>
            <a:off x="536232" y="1296825"/>
            <a:ext cx="462280" cy="431481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6"/>
          <a:srcRect l="43611" t="13555" r="43611" b="61933"/>
          <a:stretch/>
        </p:blipFill>
        <p:spPr>
          <a:xfrm flipH="1" flipV="1">
            <a:off x="9670464" y="1296825"/>
            <a:ext cx="462280" cy="43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19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1447800" y="1442404"/>
            <a:ext cx="77978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상황을 ‘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연습해 봅시다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452977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777361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상황을 ‘</a:t>
              </a:r>
              <a:r>
                <a:rPr kumimoji="1" lang="ko-KR" altLang="en-US" sz="2400" b="1" spc="-150" dirty="0" err="1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en-US" altLang="ko-KR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 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연습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하기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145" name="Picture 2" descr="C:\Users\정진아\Desktop\2. 감정조절\1.초저\초등학교 1~2학년-감정조절5-19.jpg">
            <a:extLst>
              <a:ext uri="{FF2B5EF4-FFF2-40B4-BE49-F238E27FC236}">
                <a16:creationId xmlns:a16="http://schemas.microsoft.com/office/drawing/2014/main" id="{1120FDBE-8FA9-3E2A-324E-7B0988841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8" t="39215" r="21871" b="2806"/>
          <a:stretch/>
        </p:blipFill>
        <p:spPr bwMode="auto">
          <a:xfrm>
            <a:off x="6051773" y="3479789"/>
            <a:ext cx="3652268" cy="235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타원 145"/>
          <p:cNvSpPr/>
          <p:nvPr/>
        </p:nvSpPr>
        <p:spPr>
          <a:xfrm>
            <a:off x="1163081" y="2345447"/>
            <a:ext cx="1369104" cy="1369102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일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47" name="그룹 146"/>
          <p:cNvGrpSpPr/>
          <p:nvPr/>
        </p:nvGrpSpPr>
        <p:grpSpPr>
          <a:xfrm>
            <a:off x="2645723" y="2845329"/>
            <a:ext cx="6769695" cy="738664"/>
            <a:chOff x="3638287" y="2680349"/>
            <a:chExt cx="7278014" cy="794128"/>
          </a:xfrm>
        </p:grpSpPr>
        <p:pic>
          <p:nvPicPr>
            <p:cNvPr id="148" name="그림 14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49" name="직사각형 148"/>
            <p:cNvSpPr/>
            <p:nvPr/>
          </p:nvSpPr>
          <p:spPr>
            <a:xfrm>
              <a:off x="3995419" y="2680349"/>
              <a:ext cx="6920882" cy="79412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열심히 다 한 숙제에 동생이 낙서한 것을 보았을 때</a:t>
              </a:r>
            </a:p>
          </p:txBody>
        </p:sp>
      </p:grpSp>
      <p:sp>
        <p:nvSpPr>
          <p:cNvPr id="150" name="타원 149"/>
          <p:cNvSpPr/>
          <p:nvPr/>
        </p:nvSpPr>
        <p:spPr>
          <a:xfrm>
            <a:off x="1163081" y="3830370"/>
            <a:ext cx="1369104" cy="13691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1" name="그룹 150"/>
          <p:cNvGrpSpPr/>
          <p:nvPr/>
        </p:nvGrpSpPr>
        <p:grpSpPr>
          <a:xfrm>
            <a:off x="2645723" y="4330256"/>
            <a:ext cx="6769695" cy="369332"/>
            <a:chOff x="3638287" y="2680346"/>
            <a:chExt cx="7278014" cy="397063"/>
          </a:xfrm>
        </p:grpSpPr>
        <p:pic>
          <p:nvPicPr>
            <p:cNvPr id="152" name="그림 15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3" name="직사각형 152"/>
            <p:cNvSpPr/>
            <p:nvPr/>
          </p:nvSpPr>
          <p:spPr>
            <a:xfrm>
              <a:off x="3995419" y="2680346"/>
              <a:ext cx="6920882" cy="3970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ㅎㄱㄴㄷ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  <p:sp>
        <p:nvSpPr>
          <p:cNvPr id="154" name="타원 153"/>
          <p:cNvSpPr/>
          <p:nvPr/>
        </p:nvSpPr>
        <p:spPr>
          <a:xfrm>
            <a:off x="1163081" y="5315293"/>
            <a:ext cx="1369104" cy="1369102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바라는 것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5" name="그룹 154"/>
          <p:cNvGrpSpPr/>
          <p:nvPr/>
        </p:nvGrpSpPr>
        <p:grpSpPr>
          <a:xfrm>
            <a:off x="2645723" y="5815178"/>
            <a:ext cx="6769695" cy="369332"/>
            <a:chOff x="3638287" y="2680353"/>
            <a:chExt cx="7278014" cy="397065"/>
          </a:xfrm>
        </p:grpSpPr>
        <p:pic>
          <p:nvPicPr>
            <p:cNvPr id="156" name="그림 15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7" name="직사각형 156"/>
            <p:cNvSpPr/>
            <p:nvPr/>
          </p:nvSpPr>
          <p:spPr>
            <a:xfrm>
              <a:off x="3995419" y="2680353"/>
              <a:ext cx="6920882" cy="39706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                                                             )</a:t>
              </a:r>
              <a:endPara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625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1447800" y="1442404"/>
            <a:ext cx="77978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상황을 ‘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연습해 봅시다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452977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777361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상황을 ‘</a:t>
              </a:r>
              <a:r>
                <a:rPr kumimoji="1" lang="ko-KR" altLang="en-US" sz="2400" b="1" spc="-150" dirty="0" err="1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en-US" altLang="ko-KR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연습하기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6" name="타원 145"/>
          <p:cNvSpPr/>
          <p:nvPr/>
        </p:nvSpPr>
        <p:spPr>
          <a:xfrm>
            <a:off x="1163081" y="2345447"/>
            <a:ext cx="1369104" cy="1369102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일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47" name="그룹 146"/>
          <p:cNvGrpSpPr/>
          <p:nvPr/>
        </p:nvGrpSpPr>
        <p:grpSpPr>
          <a:xfrm>
            <a:off x="2645723" y="2660666"/>
            <a:ext cx="6769695" cy="738664"/>
            <a:chOff x="3638287" y="2680349"/>
            <a:chExt cx="7278014" cy="794128"/>
          </a:xfrm>
        </p:grpSpPr>
        <p:pic>
          <p:nvPicPr>
            <p:cNvPr id="148" name="그림 1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49" name="직사각형 148"/>
            <p:cNvSpPr/>
            <p:nvPr/>
          </p:nvSpPr>
          <p:spPr>
            <a:xfrm>
              <a:off x="3995419" y="2680349"/>
              <a:ext cx="6920882" cy="79412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동생한테 너무 화가 나서 소리를 질렀는데 엄마는 나만 혼내셔서 </a:t>
              </a:r>
            </a:p>
          </p:txBody>
        </p:sp>
      </p:grpSp>
      <p:sp>
        <p:nvSpPr>
          <p:cNvPr id="150" name="타원 149"/>
          <p:cNvSpPr/>
          <p:nvPr/>
        </p:nvSpPr>
        <p:spPr>
          <a:xfrm>
            <a:off x="1163081" y="3830370"/>
            <a:ext cx="1369104" cy="13691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1" name="그룹 150"/>
          <p:cNvGrpSpPr/>
          <p:nvPr/>
        </p:nvGrpSpPr>
        <p:grpSpPr>
          <a:xfrm>
            <a:off x="2645723" y="4330255"/>
            <a:ext cx="6769695" cy="369332"/>
            <a:chOff x="3638287" y="2680345"/>
            <a:chExt cx="7278014" cy="397063"/>
          </a:xfrm>
        </p:grpSpPr>
        <p:pic>
          <p:nvPicPr>
            <p:cNvPr id="152" name="그림 1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3" name="직사각형 152"/>
            <p:cNvSpPr/>
            <p:nvPr/>
          </p:nvSpPr>
          <p:spPr>
            <a:xfrm>
              <a:off x="3995419" y="2680345"/>
              <a:ext cx="6920882" cy="3970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ㅇㅇㅎㅇ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  <p:sp>
        <p:nvSpPr>
          <p:cNvPr id="154" name="타원 153"/>
          <p:cNvSpPr/>
          <p:nvPr/>
        </p:nvSpPr>
        <p:spPr>
          <a:xfrm>
            <a:off x="1163081" y="5315293"/>
            <a:ext cx="1369104" cy="1369102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바라는 것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5" name="그룹 154"/>
          <p:cNvGrpSpPr/>
          <p:nvPr/>
        </p:nvGrpSpPr>
        <p:grpSpPr>
          <a:xfrm>
            <a:off x="2645723" y="5815178"/>
            <a:ext cx="6769695" cy="369332"/>
            <a:chOff x="3638287" y="2680353"/>
            <a:chExt cx="7278014" cy="397065"/>
          </a:xfrm>
        </p:grpSpPr>
        <p:pic>
          <p:nvPicPr>
            <p:cNvPr id="156" name="그림 1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7" name="직사각형 156"/>
            <p:cNvSpPr/>
            <p:nvPr/>
          </p:nvSpPr>
          <p:spPr>
            <a:xfrm>
              <a:off x="3995419" y="2680353"/>
              <a:ext cx="6920882" cy="39706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                                                             )</a:t>
              </a:r>
              <a:endPara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45" name="Picture 3" descr="C:\Users\정진아\Desktop\2. 감정조절\1.초저\초등학교 1~2학년-감정조절5-20.jpg">
            <a:extLst>
              <a:ext uri="{FF2B5EF4-FFF2-40B4-BE49-F238E27FC236}">
                <a16:creationId xmlns:a16="http://schemas.microsoft.com/office/drawing/2014/main" id="{A917F349-2EB9-61E9-2A87-45ABD99E9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3" t="38227" r="25650"/>
          <a:stretch/>
        </p:blipFill>
        <p:spPr bwMode="auto">
          <a:xfrm>
            <a:off x="6172293" y="3308439"/>
            <a:ext cx="3442362" cy="224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16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1447800" y="1442404"/>
            <a:ext cx="77978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상황을 ‘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연습해 봅시다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452977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777361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상황을 ‘</a:t>
              </a:r>
              <a:r>
                <a:rPr kumimoji="1" lang="ko-KR" altLang="en-US" sz="2400" b="1" spc="-150" dirty="0" err="1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en-US" altLang="ko-KR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연습하기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6" name="타원 145"/>
          <p:cNvSpPr/>
          <p:nvPr/>
        </p:nvSpPr>
        <p:spPr>
          <a:xfrm>
            <a:off x="1163081" y="2345447"/>
            <a:ext cx="1369104" cy="1369102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일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47" name="그룹 146"/>
          <p:cNvGrpSpPr/>
          <p:nvPr/>
        </p:nvGrpSpPr>
        <p:grpSpPr>
          <a:xfrm>
            <a:off x="2645723" y="2660665"/>
            <a:ext cx="6769695" cy="738664"/>
            <a:chOff x="3638287" y="2680352"/>
            <a:chExt cx="7278014" cy="794129"/>
          </a:xfrm>
        </p:grpSpPr>
        <p:pic>
          <p:nvPicPr>
            <p:cNvPr id="148" name="그림 1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49" name="직사각형 148"/>
            <p:cNvSpPr/>
            <p:nvPr/>
          </p:nvSpPr>
          <p:spPr>
            <a:xfrm>
              <a:off x="3995419" y="2680352"/>
              <a:ext cx="6920882" cy="79412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할아버지께서 내 생일 선물로 내가 갖고 싶던 팽이를 사주셔서 </a:t>
              </a:r>
            </a:p>
          </p:txBody>
        </p:sp>
      </p:grpSp>
      <p:sp>
        <p:nvSpPr>
          <p:cNvPr id="150" name="타원 149"/>
          <p:cNvSpPr/>
          <p:nvPr/>
        </p:nvSpPr>
        <p:spPr>
          <a:xfrm>
            <a:off x="1163081" y="3830370"/>
            <a:ext cx="1369104" cy="13691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1" name="그룹 150"/>
          <p:cNvGrpSpPr/>
          <p:nvPr/>
        </p:nvGrpSpPr>
        <p:grpSpPr>
          <a:xfrm>
            <a:off x="2645723" y="4330254"/>
            <a:ext cx="6769695" cy="369332"/>
            <a:chOff x="3638287" y="2680344"/>
            <a:chExt cx="7278014" cy="397063"/>
          </a:xfrm>
        </p:grpSpPr>
        <p:pic>
          <p:nvPicPr>
            <p:cNvPr id="152" name="그림 1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3" name="직사각형 152"/>
            <p:cNvSpPr/>
            <p:nvPr/>
          </p:nvSpPr>
          <p:spPr>
            <a:xfrm>
              <a:off x="3995419" y="2680344"/>
              <a:ext cx="6920882" cy="3970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ㄱㅅㅎㄷ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  <p:sp>
        <p:nvSpPr>
          <p:cNvPr id="154" name="타원 153"/>
          <p:cNvSpPr/>
          <p:nvPr/>
        </p:nvSpPr>
        <p:spPr>
          <a:xfrm>
            <a:off x="1163081" y="5315293"/>
            <a:ext cx="1369104" cy="1369102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바라는 것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5" name="그룹 154"/>
          <p:cNvGrpSpPr/>
          <p:nvPr/>
        </p:nvGrpSpPr>
        <p:grpSpPr>
          <a:xfrm>
            <a:off x="2645723" y="5815178"/>
            <a:ext cx="6769695" cy="369332"/>
            <a:chOff x="3638287" y="2680353"/>
            <a:chExt cx="7278014" cy="397065"/>
          </a:xfrm>
        </p:grpSpPr>
        <p:pic>
          <p:nvPicPr>
            <p:cNvPr id="156" name="그림 1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7" name="직사각형 156"/>
            <p:cNvSpPr/>
            <p:nvPr/>
          </p:nvSpPr>
          <p:spPr>
            <a:xfrm>
              <a:off x="3995419" y="2680353"/>
              <a:ext cx="6920882" cy="39706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                                                             )</a:t>
              </a:r>
              <a:endPara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46" name="Picture 3" descr="C:\Users\정진아\Desktop\2. 감정조절\1.초저\초등학교 1~2학년-감정조절5-21.jpg">
            <a:extLst>
              <a:ext uri="{FF2B5EF4-FFF2-40B4-BE49-F238E27FC236}">
                <a16:creationId xmlns:a16="http://schemas.microsoft.com/office/drawing/2014/main" id="{8E34E8E1-C092-F363-509E-47E8BC624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3" t="39456" r="21769"/>
          <a:stretch/>
        </p:blipFill>
        <p:spPr bwMode="auto">
          <a:xfrm>
            <a:off x="6108376" y="3294786"/>
            <a:ext cx="3744520" cy="241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6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1447800" y="1442404"/>
            <a:ext cx="77978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상황을 ‘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연습해 봅시다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452977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777361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상황을 ‘</a:t>
              </a:r>
              <a:r>
                <a:rPr kumimoji="1" lang="ko-KR" altLang="en-US" sz="2400" b="1" spc="-150" dirty="0" err="1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en-US" altLang="ko-KR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연습하기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6" name="타원 145"/>
          <p:cNvSpPr/>
          <p:nvPr/>
        </p:nvSpPr>
        <p:spPr>
          <a:xfrm>
            <a:off x="1163081" y="2345447"/>
            <a:ext cx="1369104" cy="1369102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일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47" name="그룹 146"/>
          <p:cNvGrpSpPr/>
          <p:nvPr/>
        </p:nvGrpSpPr>
        <p:grpSpPr>
          <a:xfrm>
            <a:off x="2645723" y="2660666"/>
            <a:ext cx="6769695" cy="738664"/>
            <a:chOff x="3638287" y="2680353"/>
            <a:chExt cx="7278014" cy="794129"/>
          </a:xfrm>
        </p:grpSpPr>
        <p:pic>
          <p:nvPicPr>
            <p:cNvPr id="148" name="그림 1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49" name="직사각형 148"/>
            <p:cNvSpPr/>
            <p:nvPr/>
          </p:nvSpPr>
          <p:spPr>
            <a:xfrm>
              <a:off x="3995419" y="2680353"/>
              <a:ext cx="6920882" cy="79412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어제 공포 영화를 봤는데 오늘 밤에 </a:t>
              </a:r>
              <a:b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혼자 집에 있으니 </a:t>
              </a:r>
            </a:p>
          </p:txBody>
        </p:sp>
      </p:grpSp>
      <p:sp>
        <p:nvSpPr>
          <p:cNvPr id="150" name="타원 149"/>
          <p:cNvSpPr/>
          <p:nvPr/>
        </p:nvSpPr>
        <p:spPr>
          <a:xfrm>
            <a:off x="1163081" y="3830370"/>
            <a:ext cx="1369104" cy="13691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1" name="그룹 150"/>
          <p:cNvGrpSpPr/>
          <p:nvPr/>
        </p:nvGrpSpPr>
        <p:grpSpPr>
          <a:xfrm>
            <a:off x="2645723" y="4330253"/>
            <a:ext cx="6769695" cy="369332"/>
            <a:chOff x="3638287" y="2680343"/>
            <a:chExt cx="7278014" cy="397063"/>
          </a:xfrm>
        </p:grpSpPr>
        <p:pic>
          <p:nvPicPr>
            <p:cNvPr id="152" name="그림 1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3" name="직사각형 152"/>
            <p:cNvSpPr/>
            <p:nvPr/>
          </p:nvSpPr>
          <p:spPr>
            <a:xfrm>
              <a:off x="3995419" y="2680343"/>
              <a:ext cx="6920882" cy="3970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너무 </a:t>
              </a:r>
              <a:r>
                <a:rPr lang="ko-KR" altLang="en-US" sz="24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ㅁㅅㅇㄷ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  <p:sp>
        <p:nvSpPr>
          <p:cNvPr id="154" name="타원 153"/>
          <p:cNvSpPr/>
          <p:nvPr/>
        </p:nvSpPr>
        <p:spPr>
          <a:xfrm>
            <a:off x="1163081" y="5315293"/>
            <a:ext cx="1369104" cy="1369102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바라는 것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5" name="그룹 154"/>
          <p:cNvGrpSpPr/>
          <p:nvPr/>
        </p:nvGrpSpPr>
        <p:grpSpPr>
          <a:xfrm>
            <a:off x="2645723" y="5815178"/>
            <a:ext cx="6769695" cy="369332"/>
            <a:chOff x="3638287" y="2680353"/>
            <a:chExt cx="7278014" cy="397065"/>
          </a:xfrm>
        </p:grpSpPr>
        <p:pic>
          <p:nvPicPr>
            <p:cNvPr id="156" name="그림 1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7" name="직사각형 156"/>
            <p:cNvSpPr/>
            <p:nvPr/>
          </p:nvSpPr>
          <p:spPr>
            <a:xfrm>
              <a:off x="3995419" y="2680353"/>
              <a:ext cx="6920882" cy="39706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                                                             )</a:t>
              </a:r>
              <a:endPara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47" name="Picture 2" descr="C:\Users\정진아\Desktop\2. 감정조절\1.초저\초등학교 1~2학년-감정조절5-22.jpg">
            <a:extLst>
              <a:ext uri="{FF2B5EF4-FFF2-40B4-BE49-F238E27FC236}">
                <a16:creationId xmlns:a16="http://schemas.microsoft.com/office/drawing/2014/main" id="{2B479E31-FA79-CAA2-4DF5-B592D3CCC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2" t="36609" r="18356"/>
          <a:stretch/>
        </p:blipFill>
        <p:spPr bwMode="auto">
          <a:xfrm>
            <a:off x="5641013" y="3296124"/>
            <a:ext cx="4168988" cy="233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6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1447800" y="1442404"/>
            <a:ext cx="77978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상황을 ‘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어감바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’</a:t>
            </a: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로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연습해 봅시다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452977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777361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상황을 ‘</a:t>
              </a:r>
              <a:r>
                <a:rPr kumimoji="1" lang="ko-KR" altLang="en-US" sz="2400" b="1" spc="-150" dirty="0" err="1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어감바</a:t>
              </a:r>
              <a:r>
                <a:rPr kumimoji="1" lang="en-US" altLang="ko-KR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연습하기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6" name="타원 145"/>
          <p:cNvSpPr/>
          <p:nvPr/>
        </p:nvSpPr>
        <p:spPr>
          <a:xfrm>
            <a:off x="1163081" y="2345447"/>
            <a:ext cx="1369104" cy="1369102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일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47" name="그룹 146"/>
          <p:cNvGrpSpPr/>
          <p:nvPr/>
        </p:nvGrpSpPr>
        <p:grpSpPr>
          <a:xfrm>
            <a:off x="2645723" y="2660667"/>
            <a:ext cx="6769695" cy="738664"/>
            <a:chOff x="3638287" y="2680354"/>
            <a:chExt cx="7278014" cy="794129"/>
          </a:xfrm>
        </p:grpSpPr>
        <p:pic>
          <p:nvPicPr>
            <p:cNvPr id="148" name="그림 1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49" name="직사각형 148"/>
            <p:cNvSpPr/>
            <p:nvPr/>
          </p:nvSpPr>
          <p:spPr>
            <a:xfrm>
              <a:off x="3995419" y="2680354"/>
              <a:ext cx="6920882" cy="79412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모르고 교실에서 방귀를 뀌었는데</a:t>
              </a:r>
            </a:p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짝꿍이 놀려서 </a:t>
              </a:r>
            </a:p>
          </p:txBody>
        </p:sp>
      </p:grpSp>
      <p:sp>
        <p:nvSpPr>
          <p:cNvPr id="150" name="타원 149"/>
          <p:cNvSpPr/>
          <p:nvPr/>
        </p:nvSpPr>
        <p:spPr>
          <a:xfrm>
            <a:off x="1163081" y="3830370"/>
            <a:ext cx="1369104" cy="13691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1" name="그룹 150"/>
          <p:cNvGrpSpPr/>
          <p:nvPr/>
        </p:nvGrpSpPr>
        <p:grpSpPr>
          <a:xfrm>
            <a:off x="2645723" y="4330252"/>
            <a:ext cx="6769695" cy="369332"/>
            <a:chOff x="3638287" y="2680342"/>
            <a:chExt cx="7278014" cy="397063"/>
          </a:xfrm>
        </p:grpSpPr>
        <p:pic>
          <p:nvPicPr>
            <p:cNvPr id="152" name="그림 1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3" name="직사각형 152"/>
            <p:cNvSpPr/>
            <p:nvPr/>
          </p:nvSpPr>
          <p:spPr>
            <a:xfrm>
              <a:off x="3995419" y="2680342"/>
              <a:ext cx="6920882" cy="3970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ㅂㄲㄹㅇㄷ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  <p:sp>
        <p:nvSpPr>
          <p:cNvPr id="154" name="타원 153"/>
          <p:cNvSpPr/>
          <p:nvPr/>
        </p:nvSpPr>
        <p:spPr>
          <a:xfrm>
            <a:off x="1163081" y="5315293"/>
            <a:ext cx="1369104" cy="1369102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</a:p>
          <a:p>
            <a:pPr algn="ctr" fontAlgn="ctr" latinLnBrk="0"/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바라는 것</a:t>
            </a:r>
            <a:r>
              <a:rPr lang="en-US" altLang="ko-KR" sz="1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55" name="그룹 154"/>
          <p:cNvGrpSpPr/>
          <p:nvPr/>
        </p:nvGrpSpPr>
        <p:grpSpPr>
          <a:xfrm>
            <a:off x="2645723" y="5815178"/>
            <a:ext cx="6769695" cy="369332"/>
            <a:chOff x="3638287" y="2680353"/>
            <a:chExt cx="7278014" cy="397065"/>
          </a:xfrm>
        </p:grpSpPr>
        <p:pic>
          <p:nvPicPr>
            <p:cNvPr id="156" name="그림 1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57" name="직사각형 156"/>
            <p:cNvSpPr/>
            <p:nvPr/>
          </p:nvSpPr>
          <p:spPr>
            <a:xfrm>
              <a:off x="3995419" y="2680353"/>
              <a:ext cx="6920882" cy="39706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                                                             )</a:t>
              </a:r>
              <a:endPara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46" name="Picture 2" descr="C:\Users\정진아\Desktop\2. 감정조절\1.초저\초등학교 1~2학년-감정조절5-23.jpg">
            <a:extLst>
              <a:ext uri="{FF2B5EF4-FFF2-40B4-BE49-F238E27FC236}">
                <a16:creationId xmlns:a16="http://schemas.microsoft.com/office/drawing/2014/main" id="{05493B8D-D7CC-672F-610A-957E43868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9" t="41943" r="30121" b="6212"/>
          <a:stretch/>
        </p:blipFill>
        <p:spPr bwMode="auto">
          <a:xfrm>
            <a:off x="5908634" y="3129482"/>
            <a:ext cx="3527894" cy="254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64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8281" cy="1354308"/>
            <a:chOff x="1403907" y="3563119"/>
            <a:chExt cx="3788281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8281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9618</TotalTime>
  <Words>620</Words>
  <Application>Microsoft Office PowerPoint</Application>
  <PresentationFormat>사용자 지정</PresentationFormat>
  <Paragraphs>179</Paragraphs>
  <Slides>15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15</vt:i4>
      </vt:variant>
    </vt:vector>
  </HeadingPairs>
  <TitlesOfParts>
    <vt:vector size="26" baseType="lpstr">
      <vt:lpstr>KoPubDotum Medium Regular</vt:lpstr>
      <vt:lpstr>KoPubWorld돋움체 Bold</vt:lpstr>
      <vt:lpstr>굴림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509</cp:revision>
  <cp:lastPrinted>2020-01-14T01:07:15Z</cp:lastPrinted>
  <dcterms:created xsi:type="dcterms:W3CDTF">2018-08-25T03:54:47Z</dcterms:created>
  <dcterms:modified xsi:type="dcterms:W3CDTF">2023-02-19T06:03:06Z</dcterms:modified>
</cp:coreProperties>
</file>