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4"/>
  </p:notesMasterIdLst>
  <p:handoutMasterIdLst>
    <p:handoutMasterId r:id="rId15"/>
  </p:handoutMasterIdLst>
  <p:sldIdLst>
    <p:sldId id="425" r:id="rId7"/>
    <p:sldId id="429" r:id="rId8"/>
    <p:sldId id="421" r:id="rId9"/>
    <p:sldId id="531" r:id="rId10"/>
    <p:sldId id="539" r:id="rId11"/>
    <p:sldId id="456" r:id="rId12"/>
    <p:sldId id="437" r:id="rId13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5CAA09"/>
    <a:srgbClr val="00B0F0"/>
    <a:srgbClr val="BE382A"/>
    <a:srgbClr val="ECF0F1"/>
    <a:srgbClr val="E74C3C"/>
    <a:srgbClr val="FCE000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9" d="100"/>
          <a:sy n="69" d="100"/>
        </p:scale>
        <p:origin x="90" y="11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2023-02-19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변경한 내용이 있는 슬라이드 번호</a:t>
            </a:r>
            <a:r>
              <a:rPr lang="en-US" altLang="ko-KR"/>
              <a:t>: 4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칭찬하는 말에는 어떤 것이 있을까를 공부할 때 동물을 닮았다는 표현 등</a:t>
            </a:r>
            <a:r>
              <a:rPr lang="en-US" altLang="ko-K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칭찬으로 했지만 잘못 표현하여 상대방의 기분을 나쁘게 하는 칭찬에 대해서 지도해 주세요</a:t>
            </a:r>
            <a:r>
              <a:rPr lang="en-US" altLang="ko-K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3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680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저학년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877277" y="1653209"/>
            <a:ext cx="8938846" cy="1074698"/>
            <a:chOff x="872881" y="1653209"/>
            <a:chExt cx="8938846" cy="1074698"/>
          </a:xfrm>
        </p:grpSpPr>
        <p:sp>
          <p:nvSpPr>
            <p:cNvPr id="7" name="직사각형 6"/>
            <p:cNvSpPr/>
            <p:nvPr/>
          </p:nvSpPr>
          <p:spPr>
            <a:xfrm>
              <a:off x="872881" y="1686548"/>
              <a:ext cx="8938846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칭찬으로 나를 알아가요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1360178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8566768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/>
          <p:cNvGrpSpPr/>
          <p:nvPr/>
        </p:nvGrpSpPr>
        <p:grpSpPr>
          <a:xfrm>
            <a:off x="3909439" y="1124931"/>
            <a:ext cx="2874523" cy="461665"/>
            <a:chOff x="2737131" y="1124931"/>
            <a:chExt cx="2874523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2737131" y="1131764"/>
              <a:ext cx="2874523" cy="447998"/>
              <a:chOff x="3689700" y="1131764"/>
              <a:chExt cx="2874523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671019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자유형 43"/>
              <p:cNvSpPr/>
              <p:nvPr/>
            </p:nvSpPr>
            <p:spPr>
              <a:xfrm flipH="1">
                <a:off x="5257173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자유형 44"/>
              <p:cNvSpPr/>
              <p:nvPr/>
            </p:nvSpPr>
            <p:spPr>
              <a:xfrm flipH="1">
                <a:off x="5843327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3253154" y="1124931"/>
              <a:ext cx="184247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자기존중감</a:t>
              </a:r>
              <a:endParaRPr lang="ko-KR" altLang="en-US" sz="2400" b="1" spc="-15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50734"/>
            <a:chOff x="467819" y="2919047"/>
            <a:chExt cx="9790773" cy="3250734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친구를 칭찬하는 말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50734"/>
              <a:chOff x="525702" y="3235569"/>
              <a:chExt cx="2867858" cy="2932951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683344" cy="206137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칭찬샤워하기</a:t>
                </a:r>
                <a:endParaRPr lang="en-US" altLang="ko-KR" sz="3200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 속에서 나의 장점 찾기</a:t>
                </a:r>
                <a:endParaRPr lang="ko-KR" altLang="en-US" sz="3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나에게 칭찬하기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친구와 칭찬을 서로 주고받으며 나의 소중함을 느낄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친구를 칭찬하는 말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42403"/>
            <a:ext cx="10267462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친구들을 칭찬하는 말에는 어떤 말이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833216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373478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933734" y="2489471"/>
            <a:ext cx="2512851" cy="1295001"/>
          </a:xfrm>
          <a:prstGeom prst="roundRect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/>
            <a:r>
              <a: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존재 그 자체로 칭찬해요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933734" y="3902500"/>
            <a:ext cx="2512851" cy="1295001"/>
          </a:xfrm>
          <a:prstGeom prst="roundRect">
            <a:avLst/>
          </a:prstGeom>
          <a:solidFill>
            <a:srgbClr val="5CAA09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ctr" latinLnBrk="0"/>
            <a:r>
              <a: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이유 없이도 칭찬할 수 있어요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933734" y="5352232"/>
            <a:ext cx="2512851" cy="1295001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ctr" latinLnBrk="0"/>
            <a:r>
              <a: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구체적인 이유를 들어 칭찬해요</a:t>
            </a:r>
            <a:r>
              <a:rPr lang="en-US" altLang="ko-KR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596648" y="2629140"/>
            <a:ext cx="3265260" cy="101566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네가 함께 있어서 기분 좋아 </a:t>
            </a:r>
            <a:endParaRPr lang="en-US" altLang="ko-KR" sz="2200" b="1" spc="-3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넌 특별한 사람이야</a:t>
            </a:r>
            <a:endParaRPr lang="en-US" altLang="ko-KR" sz="2200" b="1" spc="-3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마음이 참 따뜻하구나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035418" y="2629140"/>
            <a:ext cx="2632214" cy="101566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넌 참 좋은 사람이야</a:t>
            </a:r>
            <a:endParaRPr lang="en-US" altLang="ko-KR" sz="2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네 덕분이야</a:t>
            </a:r>
          </a:p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네가 자랑스러워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596648" y="4042169"/>
            <a:ext cx="3265260" cy="101566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멋있다 최고 놀라워</a:t>
            </a: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대단해 잘했어 감동이야</a:t>
            </a: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훌륭해 고마워 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596648" y="5491901"/>
            <a:ext cx="5998524" cy="101566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매일 매일 줄넘기를 열심히 하는구나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머리 모양이 잘 어울려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달리기를 잘 하네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연필을 빌려줘서 고마워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438769" y="3829539"/>
            <a:ext cx="630701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438769" y="5267570"/>
            <a:ext cx="630701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칭찬샤워하기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9" name="그룹 2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34" name="그룹 3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6" name="그룹 3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tx1">
                            <a:lumMod val="75000"/>
                            <a:lumOff val="25000"/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32" name="모서리가 둥근 직사각형 3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2333" y="2112898"/>
            <a:ext cx="8780344" cy="2436537"/>
            <a:chOff x="1012333" y="2112898"/>
            <a:chExt cx="8780344" cy="2436537"/>
          </a:xfrm>
        </p:grpSpPr>
        <p:grpSp>
          <p:nvGrpSpPr>
            <p:cNvPr id="2" name="그룹 1"/>
            <p:cNvGrpSpPr/>
            <p:nvPr/>
          </p:nvGrpSpPr>
          <p:grpSpPr>
            <a:xfrm>
              <a:off x="1012333" y="2112898"/>
              <a:ext cx="8780344" cy="307777"/>
              <a:chOff x="1012333" y="2175420"/>
              <a:chExt cx="8780344" cy="3077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333" y="2189056"/>
                <a:ext cx="313121" cy="280504"/>
              </a:xfrm>
              <a:prstGeom prst="rect">
                <a:avLst/>
              </a:prstGeom>
            </p:spPr>
          </p:pic>
          <p:sp>
            <p:nvSpPr>
              <p:cNvPr id="54" name="직사각형 53"/>
              <p:cNvSpPr/>
              <p:nvPr/>
            </p:nvSpPr>
            <p:spPr>
              <a:xfrm>
                <a:off x="1330187" y="2175420"/>
                <a:ext cx="846249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칭찬판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(A4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종이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)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에 내 이름을 쓴 후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붙임종이와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함께 책상 위에 올려 둡니다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1012333" y="2568144"/>
              <a:ext cx="8780344" cy="307777"/>
              <a:chOff x="1012333" y="2175420"/>
              <a:chExt cx="8780344" cy="307777"/>
            </a:xfrm>
          </p:grpSpPr>
          <p:pic>
            <p:nvPicPr>
              <p:cNvPr id="72" name="그림 7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333" y="2189056"/>
                <a:ext cx="313121" cy="280504"/>
              </a:xfrm>
              <a:prstGeom prst="rect">
                <a:avLst/>
              </a:prstGeom>
            </p:spPr>
          </p:pic>
          <p:sp>
            <p:nvSpPr>
              <p:cNvPr id="73" name="직사각형 72"/>
              <p:cNvSpPr/>
              <p:nvPr/>
            </p:nvSpPr>
            <p:spPr>
              <a:xfrm>
                <a:off x="1330187" y="2175420"/>
                <a:ext cx="846249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연필을 들고 친구의 책상으로 이동합니다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87" name="그룹 86"/>
            <p:cNvGrpSpPr/>
            <p:nvPr/>
          </p:nvGrpSpPr>
          <p:grpSpPr>
            <a:xfrm>
              <a:off x="1012333" y="3023390"/>
              <a:ext cx="8780344" cy="307777"/>
              <a:chOff x="1012333" y="2175420"/>
              <a:chExt cx="8780344" cy="307777"/>
            </a:xfrm>
          </p:grpSpPr>
          <p:pic>
            <p:nvPicPr>
              <p:cNvPr id="88" name="그림 8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333" y="2189056"/>
                <a:ext cx="313121" cy="280504"/>
              </a:xfrm>
              <a:prstGeom prst="rect">
                <a:avLst/>
              </a:prstGeom>
            </p:spPr>
          </p:pic>
          <p:sp>
            <p:nvSpPr>
              <p:cNvPr id="89" name="직사각형 88"/>
              <p:cNvSpPr/>
              <p:nvPr/>
            </p:nvSpPr>
            <p:spPr>
              <a:xfrm>
                <a:off x="1330187" y="2175420"/>
                <a:ext cx="846249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붙임종이에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친구의 칭찬을 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1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가지씩 적어 </a:t>
                </a:r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칭찬판에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붙여줍니다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0" name="그룹 89"/>
            <p:cNvGrpSpPr/>
            <p:nvPr/>
          </p:nvGrpSpPr>
          <p:grpSpPr>
            <a:xfrm>
              <a:off x="1012333" y="3478636"/>
              <a:ext cx="8780344" cy="307777"/>
              <a:chOff x="1012333" y="2175420"/>
              <a:chExt cx="8780344" cy="307777"/>
            </a:xfrm>
          </p:grpSpPr>
          <p:pic>
            <p:nvPicPr>
              <p:cNvPr id="91" name="그림 9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333" y="2189056"/>
                <a:ext cx="313121" cy="280504"/>
              </a:xfrm>
              <a:prstGeom prst="rect">
                <a:avLst/>
              </a:prstGeom>
            </p:spPr>
          </p:pic>
          <p:sp>
            <p:nvSpPr>
              <p:cNvPr id="92" name="직사각형 91"/>
              <p:cNvSpPr/>
              <p:nvPr/>
            </p:nvSpPr>
            <p:spPr>
              <a:xfrm>
                <a:off x="1330187" y="2175420"/>
                <a:ext cx="846249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 적기가 끝나면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한 사람씩 </a:t>
                </a:r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칭찬판을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들고 앞으로 나옵니다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3" name="그룹 92"/>
            <p:cNvGrpSpPr/>
            <p:nvPr/>
          </p:nvGrpSpPr>
          <p:grpSpPr>
            <a:xfrm>
              <a:off x="1012333" y="3933882"/>
              <a:ext cx="8780344" cy="615553"/>
              <a:chOff x="1012333" y="2175420"/>
              <a:chExt cx="8780344" cy="615553"/>
            </a:xfrm>
          </p:grpSpPr>
          <p:pic>
            <p:nvPicPr>
              <p:cNvPr id="94" name="그림 9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333" y="2189056"/>
                <a:ext cx="313121" cy="280504"/>
              </a:xfrm>
              <a:prstGeom prst="rect">
                <a:avLst/>
              </a:prstGeom>
            </p:spPr>
          </p:pic>
          <p:sp>
            <p:nvSpPr>
              <p:cNvPr id="95" name="직사각형 94"/>
              <p:cNvSpPr/>
              <p:nvPr/>
            </p:nvSpPr>
            <p:spPr>
              <a:xfrm>
                <a:off x="1330187" y="2175420"/>
                <a:ext cx="8462490" cy="61555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 err="1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칭찬판에</a:t>
                </a:r>
                <a:r>
                  <a:rPr lang="ko-KR" altLang="en-US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적혀 있는 칭찬내용 중 마음에 드는 칭찬을 고르면 다같이 큰 목소리로 읽어줍니다</a:t>
                </a:r>
                <a:r>
                  <a:rPr lang="en-US" altLang="ko-KR" sz="2000" b="1" spc="-150" dirty="0">
                    <a:ln>
                      <a:solidFill>
                        <a:schemeClr val="tx1">
                          <a:lumMod val="75000"/>
                          <a:lumOff val="25000"/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</p:grpSp>
      <p:sp>
        <p:nvSpPr>
          <p:cNvPr id="96" name="직사각형 95"/>
          <p:cNvSpPr/>
          <p:nvPr/>
        </p:nvSpPr>
        <p:spPr>
          <a:xfrm>
            <a:off x="967259" y="4627462"/>
            <a:ext cx="2795717" cy="2065663"/>
          </a:xfrm>
          <a:prstGeom prst="rect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/>
            <a:endParaRPr lang="ko-KR" altLang="en-US" sz="24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3948842" y="4627462"/>
            <a:ext cx="2795717" cy="2065663"/>
          </a:xfrm>
          <a:prstGeom prst="rect">
            <a:avLst/>
          </a:prstGeom>
          <a:solidFill>
            <a:srgbClr val="5CAA09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ctr" latinLnBrk="0"/>
            <a:endParaRPr lang="ko-KR" altLang="en-US" sz="24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6930425" y="4627462"/>
            <a:ext cx="2795717" cy="2065663"/>
          </a:xfrm>
          <a:prstGeom prst="rect">
            <a:avLst/>
          </a:prstGeom>
          <a:solidFill>
            <a:srgbClr val="00B0F0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ctr" latinLnBrk="0"/>
            <a:endParaRPr lang="ko-KR" altLang="en-US" sz="24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077767" y="4706330"/>
            <a:ext cx="78098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ko-KR" altLang="en-US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김</a:t>
            </a:r>
            <a:r>
              <a:rPr lang="en-US" altLang="ko-KR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OO</a:t>
            </a:r>
            <a:endParaRPr lang="ko-KR" altLang="en-US" sz="20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60051" y="4706330"/>
            <a:ext cx="78098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ko-KR" altLang="en-US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이</a:t>
            </a:r>
            <a:r>
              <a:rPr lang="en-US" altLang="ko-KR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OO</a:t>
            </a:r>
            <a:endParaRPr lang="ko-KR" altLang="en-US" sz="20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053570" y="4706330"/>
            <a:ext cx="78098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ko-KR" altLang="en-US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박</a:t>
            </a:r>
            <a:r>
              <a:rPr lang="en-US" altLang="ko-KR" sz="20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OO</a:t>
            </a:r>
            <a:endParaRPr lang="ko-KR" altLang="en-US" sz="20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138558" y="5716774"/>
            <a:ext cx="1479193" cy="37175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네가 자랑스러워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90468" y="5195309"/>
            <a:ext cx="924070" cy="13997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너랑 </a:t>
            </a:r>
            <a:endParaRPr lang="en-US" altLang="ko-KR" sz="12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있으면</a:t>
            </a:r>
            <a:endParaRPr lang="en-US" altLang="ko-KR" sz="12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기분이</a:t>
            </a:r>
            <a:endParaRPr lang="en-US" altLang="ko-KR" sz="1200" b="1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좋아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138559" y="6204443"/>
            <a:ext cx="1479193" cy="3830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너는 멋있는 친구야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138558" y="5195309"/>
            <a:ext cx="1479193" cy="405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그림을 잘 그려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110358" y="5716774"/>
            <a:ext cx="1479193" cy="37175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넌 특별해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062268" y="5195309"/>
            <a:ext cx="924070" cy="8932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노래를</a:t>
            </a:r>
          </a:p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잘해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062269" y="6204443"/>
            <a:ext cx="2527284" cy="3830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학용품을 잘 빌려줘서 고마워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110358" y="5195309"/>
            <a:ext cx="1479193" cy="405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목소리가 좋아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065817" y="5195309"/>
            <a:ext cx="2527285" cy="379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너의 이야기는 참 재미있어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065819" y="6204443"/>
            <a:ext cx="1208231" cy="3830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웃는 </a:t>
            </a:r>
          </a:p>
          <a:p>
            <a:pPr algn="ctr"/>
            <a:r>
              <a:rPr lang="ko-KR" altLang="en-US" sz="1200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모습이 예뻐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065817" y="5708542"/>
            <a:ext cx="2527285" cy="3799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ko-KR"/>
            </a:defPPr>
            <a:lvl1pPr algn="ctr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너는 참 친절해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384871" y="6204443"/>
            <a:ext cx="1208231" cy="3830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ko-KR"/>
            </a:defPPr>
            <a:lvl1pPr algn="ctr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친구들을</a:t>
            </a:r>
          </a:p>
          <a:p>
            <a:r>
              <a:rPr lang="ko-KR" altLang="en-US" b="1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도와줘서 고마워</a:t>
            </a:r>
          </a:p>
        </p:txBody>
      </p:sp>
    </p:spTree>
    <p:extLst>
      <p:ext uri="{BB962C8B-B14F-4D97-AF65-F5344CB8AC3E}">
        <p14:creationId xmlns:p14="http://schemas.microsoft.com/office/powerpoint/2010/main" val="394445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" name="그룹 2"/>
          <p:cNvGrpSpPr/>
          <p:nvPr/>
        </p:nvGrpSpPr>
        <p:grpSpPr>
          <a:xfrm>
            <a:off x="1752600" y="1296825"/>
            <a:ext cx="7188200" cy="552052"/>
            <a:chOff x="1752600" y="1296825"/>
            <a:chExt cx="7188200" cy="552052"/>
          </a:xfrm>
        </p:grpSpPr>
        <p:sp>
          <p:nvSpPr>
            <p:cNvPr id="37" name="직사각형 36"/>
            <p:cNvSpPr/>
            <p:nvPr/>
          </p:nvSpPr>
          <p:spPr>
            <a:xfrm>
              <a:off x="1752600" y="1356434"/>
              <a:ext cx="71882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나에게는 어떤 장점이 있나요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325953" y="1296825"/>
              <a:ext cx="462280" cy="431481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958896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칭찬 속에서 나의 장점 찾기</a:t>
              </a: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026220" y="1905029"/>
            <a:ext cx="864096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칭찬 속에서 나의 장점을 찾아보세요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330958" y="2274276"/>
            <a:ext cx="10031484" cy="4745644"/>
            <a:chOff x="330958" y="2274276"/>
            <a:chExt cx="10031484" cy="4745644"/>
          </a:xfrm>
        </p:grpSpPr>
        <p:grpSp>
          <p:nvGrpSpPr>
            <p:cNvPr id="74" name="그룹 73"/>
            <p:cNvGrpSpPr/>
            <p:nvPr/>
          </p:nvGrpSpPr>
          <p:grpSpPr>
            <a:xfrm>
              <a:off x="467042" y="2274276"/>
              <a:ext cx="9762490" cy="4605093"/>
              <a:chOff x="465455" y="1483144"/>
              <a:chExt cx="9762490" cy="5311820"/>
            </a:xfrm>
          </p:grpSpPr>
          <p:sp>
            <p:nvSpPr>
              <p:cNvPr id="76" name="모서리가 둥근 직사각형 7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77" name="그룹 7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8" name="그룹 7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79" name="그룹 7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75" name="모서리가 둥근 직사각형 74"/>
            <p:cNvSpPr/>
            <p:nvPr/>
          </p:nvSpPr>
          <p:spPr>
            <a:xfrm>
              <a:off x="330958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2179517" y="3143724"/>
            <a:ext cx="3039010" cy="2398856"/>
            <a:chOff x="792075" y="2382553"/>
            <a:chExt cx="2865102" cy="2261582"/>
          </a:xfrm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88" name="Rectangle 304"/>
            <p:cNvSpPr>
              <a:spLocks noChangeArrowheads="1"/>
            </p:cNvSpPr>
            <p:nvPr/>
          </p:nvSpPr>
          <p:spPr bwMode="auto">
            <a:xfrm>
              <a:off x="1242932" y="2903995"/>
              <a:ext cx="2132199" cy="121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마음에 드는 칭찬 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내용 말하기</a:t>
              </a: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5474874" y="3143724"/>
            <a:ext cx="3039010" cy="2398856"/>
            <a:chOff x="792075" y="2382553"/>
            <a:chExt cx="2865102" cy="2261582"/>
          </a:xfrm>
        </p:grpSpPr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1" name="Rectangle 304"/>
            <p:cNvSpPr>
              <a:spLocks noChangeArrowheads="1"/>
            </p:cNvSpPr>
            <p:nvPr/>
          </p:nvSpPr>
          <p:spPr bwMode="auto">
            <a:xfrm>
              <a:off x="1242932" y="3092605"/>
              <a:ext cx="2132199" cy="841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나의 장점 떠올리기</a:t>
              </a:r>
            </a:p>
          </p:txBody>
        </p:sp>
      </p:grpSp>
      <p:sp>
        <p:nvSpPr>
          <p:cNvPr id="92" name="직사각형 1"/>
          <p:cNvSpPr/>
          <p:nvPr/>
        </p:nvSpPr>
        <p:spPr>
          <a:xfrm>
            <a:off x="1032370" y="5760680"/>
            <a:ext cx="862866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내가 이야기를 잘 들어준다고 했어요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나의 장점은 친구랑 잘 노는 것입니다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2399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92920"/>
                <a:ext cx="1245217" cy="3847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5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나에게 칭찬하기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71" name="그룹 7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6" name="그룹 7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72" name="모서리가 둥근 직사각형 7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996676" y="2288951"/>
            <a:ext cx="8773335" cy="400110"/>
            <a:chOff x="3638287" y="2680363"/>
            <a:chExt cx="8773335" cy="400110"/>
          </a:xfrm>
        </p:grpSpPr>
        <p:pic>
          <p:nvPicPr>
            <p:cNvPr id="85" name="그림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6" name="직사각형 8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동생과 사이 좋게 지내는 나를 칭찬해요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996676" y="2953258"/>
            <a:ext cx="8773335" cy="400110"/>
            <a:chOff x="3638287" y="2680363"/>
            <a:chExt cx="8773335" cy="400110"/>
          </a:xfrm>
        </p:grpSpPr>
        <p:pic>
          <p:nvPicPr>
            <p:cNvPr id="101" name="그림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2" name="직사각형 101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친구들의 도움이 필요할 때 도와주는 나를 칭찬해요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996676" y="3617565"/>
            <a:ext cx="8773335" cy="400110"/>
            <a:chOff x="3638287" y="2680363"/>
            <a:chExt cx="8773335" cy="400110"/>
          </a:xfrm>
        </p:grpSpPr>
        <p:pic>
          <p:nvPicPr>
            <p:cNvPr id="104" name="그림 10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5" name="직사각형 104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음식을 골고루 먹는 나를 칭찬해요</a:t>
              </a: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996676" y="4281873"/>
            <a:ext cx="8773335" cy="400110"/>
            <a:chOff x="3638287" y="2680363"/>
            <a:chExt cx="8773335" cy="400110"/>
          </a:xfrm>
        </p:grpSpPr>
        <p:pic>
          <p:nvPicPr>
            <p:cNvPr id="107" name="그림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8" name="직사각형 10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친구들에게 고운 말을 쓰는 나를 칭찬해요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9675</TotalTime>
  <Words>340</Words>
  <Application>Microsoft Office PowerPoint</Application>
  <PresentationFormat>사용자 지정</PresentationFormat>
  <Paragraphs>89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KoPubDotum Medium Regular</vt:lpstr>
      <vt:lpstr>KoPubWorld돋움체 Bold</vt:lpstr>
      <vt:lpstr>맑은 고딕</vt:lpstr>
      <vt:lpstr>함초롬돋움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514</cp:revision>
  <cp:lastPrinted>2020-01-14T01:07:15Z</cp:lastPrinted>
  <dcterms:created xsi:type="dcterms:W3CDTF">2018-08-25T03:54:47Z</dcterms:created>
  <dcterms:modified xsi:type="dcterms:W3CDTF">2023-02-19T06:17:57Z</dcterms:modified>
</cp:coreProperties>
</file>