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5"/>
  </p:notesMasterIdLst>
  <p:handoutMasterIdLst>
    <p:handoutMasterId r:id="rId16"/>
  </p:handoutMasterIdLst>
  <p:sldIdLst>
    <p:sldId id="425" r:id="rId7"/>
    <p:sldId id="429" r:id="rId8"/>
    <p:sldId id="421" r:id="rId9"/>
    <p:sldId id="531" r:id="rId10"/>
    <p:sldId id="539" r:id="rId11"/>
    <p:sldId id="540" r:id="rId12"/>
    <p:sldId id="456" r:id="rId13"/>
    <p:sldId id="437" r:id="rId1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5CAA09"/>
    <a:srgbClr val="00B0F0"/>
    <a:srgbClr val="BE382A"/>
    <a:srgbClr val="ECF0F1"/>
    <a:srgbClr val="E74C3C"/>
    <a:srgbClr val="FCE000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84" y="17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2023-03-06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출처 표기 필요</a:t>
            </a:r>
            <a:r>
              <a:rPr lang="en-US" altLang="ko-KR" dirty="0"/>
              <a:t>(</a:t>
            </a:r>
            <a:r>
              <a:rPr lang="ko-KR" altLang="en-US" dirty="0"/>
              <a:t>박세훈 선생님 재확인 예정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3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680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068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저학년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06482" y="1653209"/>
            <a:ext cx="9542959" cy="1074698"/>
            <a:chOff x="602086" y="1653209"/>
            <a:chExt cx="9542959" cy="1074698"/>
          </a:xfrm>
        </p:grpSpPr>
        <p:sp>
          <p:nvSpPr>
            <p:cNvPr id="7" name="직사각형 6"/>
            <p:cNvSpPr/>
            <p:nvPr/>
          </p:nvSpPr>
          <p:spPr>
            <a:xfrm>
              <a:off x="724389" y="1686548"/>
              <a:ext cx="923583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이럴 때 사이버 갈등이 생겨요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602086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9457721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3"/>
          <p:cNvGrpSpPr/>
          <p:nvPr/>
        </p:nvGrpSpPr>
        <p:grpSpPr>
          <a:xfrm>
            <a:off x="2401277" y="1124931"/>
            <a:ext cx="5890846" cy="461665"/>
            <a:chOff x="3823886" y="1124931"/>
            <a:chExt cx="58908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4159740" y="1131764"/>
              <a:ext cx="5219139" cy="447998"/>
              <a:chOff x="3689700" y="1131764"/>
              <a:chExt cx="5219139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671019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자유형 43"/>
              <p:cNvSpPr/>
              <p:nvPr/>
            </p:nvSpPr>
            <p:spPr>
              <a:xfrm flipH="1">
                <a:off x="5257173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자유형 44"/>
              <p:cNvSpPr/>
              <p:nvPr/>
            </p:nvSpPr>
            <p:spPr>
              <a:xfrm flipH="1">
                <a:off x="5843327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자유형 45"/>
              <p:cNvSpPr/>
              <p:nvPr/>
            </p:nvSpPr>
            <p:spPr>
              <a:xfrm flipH="1">
                <a:off x="6429481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자유형 47"/>
              <p:cNvSpPr/>
              <p:nvPr/>
            </p:nvSpPr>
            <p:spPr>
              <a:xfrm flipH="1">
                <a:off x="7015635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자유형 48"/>
              <p:cNvSpPr/>
              <p:nvPr/>
            </p:nvSpPr>
            <p:spPr>
              <a:xfrm flipH="1">
                <a:off x="7601789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자유형 49"/>
              <p:cNvSpPr/>
              <p:nvPr/>
            </p:nvSpPr>
            <p:spPr>
              <a:xfrm flipH="1">
                <a:off x="8187943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3823886" y="1124931"/>
              <a:ext cx="589084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사이버상의 갈등관리 및 문제 해결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갈등 경험 나누기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683344" cy="15495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갈등 카드 만들고 놀이하기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사이버 갈등과 해결 문장 만들기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사이버 갈등이 무엇인지 알아보고 해결방법을 찾아 실천할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26195" y="569837"/>
              <a:ext cx="142010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  <a:endParaRPr kumimoji="1"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사이버 갈등 경험 나누기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212969" y="1473180"/>
            <a:ext cx="10267462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 자신이나 주변에서 일어난 사이버 갈등 경험을 이야기해봅시다</a:t>
            </a:r>
            <a:endParaRPr lang="en-US" altLang="ko-KR" sz="2800" b="1" spc="-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56478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04925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56" name="그림 1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031" y="2692214"/>
            <a:ext cx="3971339" cy="38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4050323" y="1442403"/>
            <a:ext cx="2592754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갈등 </a:t>
            </a:r>
            <a:endParaRPr lang="en-US" altLang="ko-KR" sz="3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857769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411449" y="1296825"/>
            <a:ext cx="462280" cy="431481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39" name="그룹 13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41" name="모서리가 둥근 직사각형 1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2" name="그룹 1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3" name="그룹 1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44" name="그룹 1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40" name="모서리가 둥근 직사각형 13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갈등이 무엇일까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031240" y="3538590"/>
            <a:ext cx="863092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36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사이버 공간을 사용하기 위하거나</a:t>
            </a:r>
          </a:p>
          <a:p>
            <a:pPr algn="ctr" latinLnBrk="0">
              <a:lnSpc>
                <a:spcPct val="120000"/>
              </a:lnSpc>
            </a:pPr>
            <a:r>
              <a:rPr lang="ko-KR" altLang="en-US" sz="36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사이버 공간에서 사람들과 지내면서</a:t>
            </a:r>
            <a:endParaRPr lang="en-US" altLang="ko-KR" sz="3600" b="1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lnSpc>
                <a:spcPct val="120000"/>
              </a:lnSpc>
            </a:pPr>
            <a:r>
              <a:rPr lang="ko-KR" altLang="en-US" sz="36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일어나는 갈등 </a:t>
            </a:r>
          </a:p>
        </p:txBody>
      </p:sp>
    </p:spTree>
    <p:extLst>
      <p:ext uri="{BB962C8B-B14F-4D97-AF65-F5344CB8AC3E}">
        <p14:creationId xmlns:p14="http://schemas.microsoft.com/office/powerpoint/2010/main" val="394445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7" name="직사각형 36"/>
          <p:cNvSpPr/>
          <p:nvPr/>
        </p:nvSpPr>
        <p:spPr>
          <a:xfrm>
            <a:off x="17585" y="1414649"/>
            <a:ext cx="10658230" cy="938719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공간에서 일어나는 다양한 갈등과 해결방법을 찾아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‘사이버 갈등 카드’</a:t>
            </a:r>
            <a:r>
              <a:rPr lang="ko-KR" altLang="en-US" sz="28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를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완성해 봅시다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442446" y="1296825"/>
            <a:ext cx="462280" cy="431481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811142" y="1296825"/>
            <a:ext cx="462280" cy="431481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갈등 카드 만들고 놀이하기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67042" y="2274276"/>
            <a:ext cx="9762490" cy="4605093"/>
            <a:chOff x="465455" y="1483144"/>
            <a:chExt cx="9762490" cy="531182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49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50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51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44" name="그룹 43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45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7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8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sp>
        <p:nvSpPr>
          <p:cNvPr id="32" name="모서리가 둥근 직사각형 31"/>
          <p:cNvSpPr/>
          <p:nvPr/>
        </p:nvSpPr>
        <p:spPr>
          <a:xfrm>
            <a:off x="330958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31240" y="2944621"/>
            <a:ext cx="863092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28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왼쪽에 적힌 사이버 공간에서 갈등을 해결하기 위한 해결방법을 오른쪽에 적습니다</a:t>
            </a:r>
            <a:r>
              <a:rPr lang="en-US" altLang="ko-KR" sz="28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947359" y="4155770"/>
            <a:ext cx="4257687" cy="2448272"/>
            <a:chOff x="947359" y="4155770"/>
            <a:chExt cx="4257687" cy="2448272"/>
          </a:xfrm>
        </p:grpSpPr>
        <p:sp>
          <p:nvSpPr>
            <p:cNvPr id="53" name="직사각형 52"/>
            <p:cNvSpPr/>
            <p:nvPr/>
          </p:nvSpPr>
          <p:spPr>
            <a:xfrm>
              <a:off x="3042444" y="4155770"/>
              <a:ext cx="2162602" cy="2448272"/>
            </a:xfrm>
            <a:prstGeom prst="rect">
              <a:avLst/>
            </a:prstGeom>
            <a:noFill/>
            <a:ln>
              <a:solidFill>
                <a:srgbClr val="026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2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 진짜 이름을 불러요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947359" y="4155770"/>
              <a:ext cx="2095085" cy="2448272"/>
            </a:xfrm>
            <a:prstGeom prst="rect">
              <a:avLst/>
            </a:prstGeom>
            <a:solidFill>
              <a:srgbClr val="0269B3"/>
            </a:solidFill>
            <a:ln>
              <a:solidFill>
                <a:srgbClr val="026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 latinLnBrk="0"/>
              <a:r>
                <a:rPr lang="ko-KR" altLang="en-US" sz="2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친구의</a:t>
              </a:r>
              <a:endParaRPr lang="en-US" altLang="ko-KR" sz="2400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latinLnBrk="0"/>
              <a:r>
                <a:rPr lang="ko-KR" altLang="en-US" sz="2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별명을 대화방에 쓰기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5511543" y="4155770"/>
            <a:ext cx="4257687" cy="2448272"/>
            <a:chOff x="947359" y="4155770"/>
            <a:chExt cx="4257687" cy="2448272"/>
          </a:xfrm>
        </p:grpSpPr>
        <p:sp>
          <p:nvSpPr>
            <p:cNvPr id="56" name="직사각형 55"/>
            <p:cNvSpPr/>
            <p:nvPr/>
          </p:nvSpPr>
          <p:spPr>
            <a:xfrm>
              <a:off x="3042444" y="4155770"/>
              <a:ext cx="2162602" cy="2448272"/>
            </a:xfrm>
            <a:prstGeom prst="rect">
              <a:avLst/>
            </a:prstGeom>
            <a:noFill/>
            <a:ln>
              <a:solidFill>
                <a:srgbClr val="026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2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사이버 상에서도 거짓말은 잘못된 일이에요</a:t>
              </a:r>
              <a:r>
                <a:rPr lang="en-US" altLang="ko-KR" sz="2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947359" y="4155770"/>
              <a:ext cx="2095085" cy="2448272"/>
            </a:xfrm>
            <a:prstGeom prst="rect">
              <a:avLst/>
            </a:prstGeom>
            <a:solidFill>
              <a:srgbClr val="0269B3"/>
            </a:solidFill>
            <a:ln>
              <a:solidFill>
                <a:srgbClr val="0269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 latinLnBrk="0"/>
              <a:r>
                <a:rPr lang="ko-KR" altLang="en-US" sz="2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대화방에</a:t>
              </a:r>
            </a:p>
            <a:p>
              <a:pPr algn="ctr" latinLnBrk="0"/>
              <a:r>
                <a:rPr lang="ko-KR" altLang="en-US" sz="24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거짓말 남기기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399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0" name="직사각형 29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16896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사이버 갈등 카드 만들고 놀이하기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556846" y="1442403"/>
            <a:ext cx="95797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짝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32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모둠</a:t>
            </a:r>
            <a:r>
              <a: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과 함께 사이버 갈등 카드 없애기 놀이를 해요</a:t>
            </a:r>
            <a:endParaRPr lang="en-US" altLang="ko-KR" sz="32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40846" y="1296825"/>
            <a:ext cx="462280" cy="431481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858034" y="1296825"/>
            <a:ext cx="462280" cy="431481"/>
          </a:xfrm>
          <a:prstGeom prst="rect">
            <a:avLst/>
          </a:prstGeom>
        </p:spPr>
      </p:pic>
      <p:grpSp>
        <p:nvGrpSpPr>
          <p:cNvPr id="60" name="그룹 5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1" name="그룹 6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4" name="그룹 6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5" name="그룹 6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66" name="그룹 6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2" name="모서리가 둥근 직사각형 6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996677" y="2628640"/>
            <a:ext cx="8796000" cy="738664"/>
            <a:chOff x="996677" y="2628640"/>
            <a:chExt cx="8796000" cy="738664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종이를 오려 반으로 접은 후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윗면은 갈등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아랫면은 해결방법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 되도록 책상 위에 놓습니다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996677" y="3551358"/>
            <a:ext cx="8796000" cy="738664"/>
            <a:chOff x="996677" y="2628640"/>
            <a:chExt cx="8796000" cy="738664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짝과 순서를 정하여 번갈아 가며 갈등 카드를 선택하고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카드를 뒤집어 보기 전에 갈등에 맞는 해결 방법을 말합니다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996677" y="4474076"/>
            <a:ext cx="8796000" cy="738664"/>
            <a:chOff x="996677" y="2628640"/>
            <a:chExt cx="8796000" cy="738664"/>
          </a:xfrm>
        </p:grpSpPr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81" name="직사각형 80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올바른 해결방법이라고 생각되면 카드는 가져갈 수 있습니다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만약 대답을 못하거나 틀리면 원래 자리에 내려 놓습니다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996677" y="5396794"/>
            <a:ext cx="8796000" cy="369332"/>
            <a:chOff x="996677" y="2628640"/>
            <a:chExt cx="8796000" cy="369332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84" name="직사각형 83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카드가 모두 없어 질 때까지 놀이를 진행합니다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996677" y="5950178"/>
            <a:ext cx="8796000" cy="738664"/>
            <a:chOff x="996677" y="2628640"/>
            <a:chExt cx="8796000" cy="738664"/>
          </a:xfrm>
        </p:grpSpPr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87" name="직사각형 86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생각한 방법이 아니어도 짝의 해결 방법이  타당하면 인정하고 배려합니다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008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36" name="그룹 35"/>
          <p:cNvGrpSpPr/>
          <p:nvPr/>
        </p:nvGrpSpPr>
        <p:grpSpPr>
          <a:xfrm>
            <a:off x="330958" y="2274276"/>
            <a:ext cx="10031484" cy="4745644"/>
            <a:chOff x="330958" y="2274276"/>
            <a:chExt cx="10031484" cy="474564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7042" y="2274276"/>
              <a:ext cx="9762490" cy="4605093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30958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30959" y="569837"/>
                <a:ext cx="14153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  <a:endParaRPr kumimoji="1" lang="ko-KR" altLang="en-US" sz="2800" b="1" spc="-1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사이버 갈등 카드를 모아 문장으로 말하기</a:t>
              </a:r>
            </a:p>
          </p:txBody>
        </p:sp>
      </p:grpSp>
      <p:sp>
        <p:nvSpPr>
          <p:cNvPr id="167" name="직사각형 166"/>
          <p:cNvSpPr/>
          <p:nvPr/>
        </p:nvSpPr>
        <p:spPr>
          <a:xfrm>
            <a:off x="17585" y="1414649"/>
            <a:ext cx="10658230" cy="938719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갈등의 원인과 해결방법을 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연결하여 문장으로 말해봅시다</a:t>
            </a:r>
            <a:endParaRPr lang="en-US" altLang="ko-KR" sz="28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168" name="그림 167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357215" y="1296825"/>
            <a:ext cx="462280" cy="431481"/>
          </a:xfrm>
          <a:prstGeom prst="rect">
            <a:avLst/>
          </a:prstGeom>
        </p:spPr>
      </p:pic>
      <p:pic>
        <p:nvPicPr>
          <p:cNvPr id="169" name="그림 168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927635" y="1296825"/>
            <a:ext cx="462280" cy="431481"/>
          </a:xfrm>
          <a:prstGeom prst="rect">
            <a:avLst/>
          </a:prstGeom>
        </p:spPr>
      </p:pic>
      <p:grpSp>
        <p:nvGrpSpPr>
          <p:cNvPr id="181" name="그룹 180"/>
          <p:cNvGrpSpPr/>
          <p:nvPr/>
        </p:nvGrpSpPr>
        <p:grpSpPr>
          <a:xfrm>
            <a:off x="996677" y="3121008"/>
            <a:ext cx="8796000" cy="738664"/>
            <a:chOff x="996677" y="2628640"/>
            <a:chExt cx="8796000" cy="738664"/>
          </a:xfrm>
        </p:grpSpPr>
        <p:pic>
          <p:nvPicPr>
            <p:cNvPr id="182" name="그림 18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3" name="직사각형 182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542925" indent="-542925"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친한 친구라고 하더라도 별명을 대화방에서 사용하지 않습니다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996677" y="4119442"/>
            <a:ext cx="8796000" cy="369332"/>
            <a:chOff x="996677" y="2628640"/>
            <a:chExt cx="8796000" cy="369332"/>
          </a:xfrm>
        </p:grpSpPr>
        <p:pic>
          <p:nvPicPr>
            <p:cNvPr id="185" name="그림 1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6" name="직사각형 185"/>
            <p:cNvSpPr/>
            <p:nvPr/>
          </p:nvSpPr>
          <p:spPr>
            <a:xfrm>
              <a:off x="1330187" y="2628640"/>
              <a:ext cx="8462490" cy="36933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사이버 상에서도 거짓말은 잘못된 일입니다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996677" y="4748544"/>
            <a:ext cx="8796000" cy="738664"/>
            <a:chOff x="996677" y="2628640"/>
            <a:chExt cx="8796000" cy="738664"/>
          </a:xfrm>
        </p:grpSpPr>
        <p:pic>
          <p:nvPicPr>
            <p:cNvPr id="188" name="그림 1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89" name="직사각형 188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542925" indent="-542925"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친구의 사진을 허락 없이 다른 사람에게 전송하지 않습니다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996677" y="5746978"/>
            <a:ext cx="8796000" cy="738664"/>
            <a:chOff x="996677" y="2628640"/>
            <a:chExt cx="8796000" cy="738664"/>
          </a:xfrm>
        </p:grpSpPr>
        <p:pic>
          <p:nvPicPr>
            <p:cNvPr id="191" name="그림 1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643640"/>
              <a:ext cx="344432" cy="308554"/>
            </a:xfrm>
            <a:prstGeom prst="rect">
              <a:avLst/>
            </a:prstGeom>
          </p:spPr>
        </p:pic>
        <p:sp>
          <p:nvSpPr>
            <p:cNvPr id="192" name="직사각형 191"/>
            <p:cNvSpPr/>
            <p:nvPr/>
          </p:nvSpPr>
          <p:spPr>
            <a:xfrm>
              <a:off x="1330187" y="2628640"/>
              <a:ext cx="8462490" cy="73866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marL="542925" indent="-542925" latinLnBrk="0"/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예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사이버 상에서도 대화를 처음 시작할 때 상대를 배려해야 합니다</a:t>
              </a:r>
              <a:r>
                <a:rPr lang="en-US" altLang="ko-KR" sz="24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9666</TotalTime>
  <Words>302</Words>
  <Application>Microsoft Office PowerPoint</Application>
  <PresentationFormat>사용자 지정</PresentationFormat>
  <Paragraphs>62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8</vt:i4>
      </vt:variant>
    </vt:vector>
  </HeadingPairs>
  <TitlesOfParts>
    <vt:vector size="18" baseType="lpstr">
      <vt:lpstr>KoPubDotum Medium Regular</vt:lpstr>
      <vt:lpstr>KoPubWorld돋움체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518</cp:revision>
  <cp:lastPrinted>2020-01-14T01:07:15Z</cp:lastPrinted>
  <dcterms:created xsi:type="dcterms:W3CDTF">2018-08-25T03:54:47Z</dcterms:created>
  <dcterms:modified xsi:type="dcterms:W3CDTF">2023-03-06T00:26:28Z</dcterms:modified>
</cp:coreProperties>
</file>