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slideLayouts/slideLayout18.xml" ContentType="application/vnd.openxmlformats-officedocument.presentationml.slideLayout+xml"/>
  <Override PartName="/ppt/theme/theme5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53" r:id="rId2"/>
    <p:sldMasterId id="2147483651" r:id="rId3"/>
    <p:sldMasterId id="2147483656" r:id="rId4"/>
    <p:sldMasterId id="2147483658" r:id="rId5"/>
    <p:sldMasterId id="2147483674" r:id="rId6"/>
  </p:sldMasterIdLst>
  <p:notesMasterIdLst>
    <p:notesMasterId r:id="rId23"/>
  </p:notesMasterIdLst>
  <p:handoutMasterIdLst>
    <p:handoutMasterId r:id="rId24"/>
  </p:handoutMasterIdLst>
  <p:sldIdLst>
    <p:sldId id="425" r:id="rId7"/>
    <p:sldId id="429" r:id="rId8"/>
    <p:sldId id="421" r:id="rId9"/>
    <p:sldId id="528" r:id="rId10"/>
    <p:sldId id="529" r:id="rId11"/>
    <p:sldId id="534" r:id="rId12"/>
    <p:sldId id="530" r:id="rId13"/>
    <p:sldId id="531" r:id="rId14"/>
    <p:sldId id="532" r:id="rId15"/>
    <p:sldId id="533" r:id="rId16"/>
    <p:sldId id="535" r:id="rId17"/>
    <p:sldId id="536" r:id="rId18"/>
    <p:sldId id="537" r:id="rId19"/>
    <p:sldId id="456" r:id="rId20"/>
    <p:sldId id="538" r:id="rId21"/>
    <p:sldId id="437" r:id="rId22"/>
  </p:sldIdLst>
  <p:sldSz cx="10693400" cy="7561263"/>
  <p:notesSz cx="6807200" cy="9939338"/>
  <p:defaultTextStyle>
    <a:defPPr>
      <a:defRPr lang="ko-KR"/>
    </a:defPPr>
    <a:lvl1pPr marL="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2" userDrawn="1">
          <p15:clr>
            <a:srgbClr val="A4A3A4"/>
          </p15:clr>
        </p15:guide>
        <p15:guide id="2" pos="3368">
          <p15:clr>
            <a:srgbClr val="A4A3A4"/>
          </p15:clr>
        </p15:guide>
        <p15:guide id="3" pos="6452" userDrawn="1">
          <p15:clr>
            <a:srgbClr val="A4A3A4"/>
          </p15:clr>
        </p15:guide>
        <p15:guide id="4" pos="2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 " initials="" lastIdx="2" clrIdx="0">
    <p:extLst>
      <p:ext uri="{19B8F6BF-5375-455C-9EA6-DF929625EA0E}">
        <p15:presenceInfo xmlns:p15="http://schemas.microsoft.com/office/powerpoint/2012/main" userId=" " providerId="None"/>
      </p:ext>
    </p:extLst>
  </p:cmAuthor>
  <p:cmAuthor id="2" name="박 종수" initials="박종" lastIdx="2" clrIdx="1">
    <p:extLst>
      <p:ext uri="{19B8F6BF-5375-455C-9EA6-DF929625EA0E}">
        <p15:presenceInfo xmlns:p15="http://schemas.microsoft.com/office/powerpoint/2012/main" userId="8a33c63b1b60776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6000"/>
    <a:srgbClr val="0269B3"/>
    <a:srgbClr val="5CAA09"/>
    <a:srgbClr val="00B0F0"/>
    <a:srgbClr val="BE382A"/>
    <a:srgbClr val="ECF0F1"/>
    <a:srgbClr val="E74C3C"/>
    <a:srgbClr val="FCE000"/>
    <a:srgbClr val="EFAB74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505E3EF-67EA-436B-97B2-0124C06EBD24}" styleName="보통 스타일 4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84" autoAdjust="0"/>
    <p:restoredTop sz="83958" autoAdjust="0"/>
  </p:normalViewPr>
  <p:slideViewPr>
    <p:cSldViewPr>
      <p:cViewPr varScale="1">
        <p:scale>
          <a:sx n="69" d="100"/>
          <a:sy n="69" d="100"/>
        </p:scale>
        <p:origin x="90" y="114"/>
      </p:cViewPr>
      <p:guideLst>
        <p:guide orient="horz" pos="2382"/>
        <p:guide pos="3368"/>
        <p:guide pos="6452"/>
        <p:guide pos="284"/>
      </p:guideLst>
    </p:cSldViewPr>
  </p:slideViewPr>
  <p:outlineViewPr>
    <p:cViewPr>
      <p:scale>
        <a:sx n="33" d="100"/>
        <a:sy n="33" d="100"/>
      </p:scale>
      <p:origin x="0" y="-2189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howGuides="1">
      <p:cViewPr varScale="1">
        <p:scale>
          <a:sx n="113" d="100"/>
          <a:sy n="113" d="100"/>
        </p:scale>
        <p:origin x="428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6" cy="498693"/>
          </a:xfrm>
          <a:prstGeom prst="rect">
            <a:avLst/>
          </a:prstGeom>
        </p:spPr>
        <p:txBody>
          <a:bodyPr vert="horz" lIns="92236" tIns="46118" rIns="92236" bIns="46118" rtlCol="0"/>
          <a:lstStyle>
            <a:lvl1pPr algn="l">
              <a:defRPr sz="1200"/>
            </a:lvl1pPr>
          </a:lstStyle>
          <a:p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5839" y="0"/>
            <a:ext cx="2949786" cy="498693"/>
          </a:xfrm>
          <a:prstGeom prst="rect">
            <a:avLst/>
          </a:prstGeom>
        </p:spPr>
        <p:txBody>
          <a:bodyPr vert="horz" lIns="92236" tIns="46118" rIns="92236" bIns="46118" rtlCol="0"/>
          <a:lstStyle>
            <a:lvl1pPr algn="r">
              <a:defRPr sz="1200"/>
            </a:lvl1pPr>
          </a:lstStyle>
          <a:p>
            <a:fld id="{C0A65474-27D2-4075-AA73-A4175FBC0988}" type="datetimeFigureOut">
              <a:rPr lang="ko-KR" altLang="en-US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2023-02-19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648"/>
            <a:ext cx="2949786" cy="498691"/>
          </a:xfrm>
          <a:prstGeom prst="rect">
            <a:avLst/>
          </a:prstGeom>
        </p:spPr>
        <p:txBody>
          <a:bodyPr vert="horz" lIns="92236" tIns="46118" rIns="92236" bIns="46118" rtlCol="0" anchor="b"/>
          <a:lstStyle>
            <a:lvl1pPr algn="l">
              <a:defRPr sz="1200"/>
            </a:lvl1pPr>
          </a:lstStyle>
          <a:p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5839" y="9440648"/>
            <a:ext cx="2949786" cy="498691"/>
          </a:xfrm>
          <a:prstGeom prst="rect">
            <a:avLst/>
          </a:prstGeom>
        </p:spPr>
        <p:txBody>
          <a:bodyPr vert="horz" lIns="92236" tIns="46118" rIns="92236" bIns="46118" rtlCol="0" anchor="b"/>
          <a:lstStyle>
            <a:lvl1pPr algn="r">
              <a:defRPr sz="1200"/>
            </a:lvl1pPr>
          </a:lstStyle>
          <a:p>
            <a:fld id="{115504A7-3036-46FB-961F-0ACA1C6CCEA4}" type="slidenum">
              <a:rPr lang="ko-KR" altLang="en-US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‹#›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80624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505A8C-A65A-4570-8A9B-144C9BE57456}" type="datetimeFigureOut">
              <a:rPr lang="ko-KR" altLang="en-US" smtClean="0"/>
              <a:t>2023-02-19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031875" y="1243013"/>
            <a:ext cx="47434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5125" cy="39131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5DAF76-D7CC-491E-9416-03420905295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16806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변경 내용이 있는 슬라이드번호</a:t>
            </a:r>
            <a:r>
              <a:rPr lang="en-US" altLang="ko-KR" dirty="0" smtClean="0"/>
              <a:t>: 13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79011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47957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91796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44158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14980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0234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47396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16348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340135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09821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1"/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해당 </a:t>
            </a:r>
            <a:r>
              <a:rPr lang="ko-KR" alt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차시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운영 시 교사가 학생에게 구두로 설명하는 내용을 본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슬라이드노트에 작성</a:t>
            </a:r>
            <a:endParaRPr lang="ko-KR" alt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39452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1"/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해당 </a:t>
            </a:r>
            <a:r>
              <a:rPr lang="ko-KR" alt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차시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운영 시 교사가 학생에게 구두로 설명하는 내용을 본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슬라이드노트에 작성</a:t>
            </a:r>
            <a:endParaRPr lang="ko-KR" alt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37548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1"/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해당 </a:t>
            </a:r>
            <a:r>
              <a:rPr lang="ko-KR" alt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차시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운영 시 교사가 학생에게 구두로 설명하는 내용을 본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슬라이드노트에 작성</a:t>
            </a:r>
            <a:endParaRPr lang="ko-KR" alt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153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1"/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해당 </a:t>
            </a:r>
            <a:r>
              <a:rPr lang="ko-KR" alt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차시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운영 시 교사가 학생에게 구두로 설명하는 내용을 본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슬라이드노트에 작성</a:t>
            </a:r>
            <a:endParaRPr lang="ko-KR" alt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90938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1"/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해당 </a:t>
            </a:r>
            <a:r>
              <a:rPr lang="ko-KR" alt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차시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운영 시 교사가 학생에게 구두로 설명하는 내용을 본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슬라이드노트에 작성</a:t>
            </a:r>
            <a:endParaRPr lang="ko-KR" alt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6913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03723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4" Type="http://schemas.microsoft.com/office/2007/relationships/hdphoto" Target="../media/hdphoto1.wdp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4" Type="http://schemas.microsoft.com/office/2007/relationships/hdphoto" Target="../media/hdphoto1.wdp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4" Type="http://schemas.microsoft.com/office/2007/relationships/hdphoto" Target="../media/hdphoto1.wdp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4" Type="http://schemas.microsoft.com/office/2007/relationships/hdphoto" Target="../media/hdphoto1.wdp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0269B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/>
            <a:endParaRPr lang="ko-KR" altLang="en-US" sz="2400" spc="-30" dirty="0">
              <a:ln>
                <a:solidFill>
                  <a:schemeClr val="tx1">
                    <a:lumMod val="50000"/>
                    <a:lumOff val="50000"/>
                    <a:alpha val="0"/>
                  </a:schemeClr>
                </a:solidFill>
              </a:ln>
              <a:solidFill>
                <a:srgbClr val="FFC000"/>
              </a:solidFill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 b="0" baseline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b="0" baseline="0" dirty="0">
              <a:ln>
                <a:solidFill>
                  <a:schemeClr val="accent1">
                    <a:lumMod val="7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4719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5CAA09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>
              <a:ln>
                <a:solidFill>
                  <a:srgbClr val="00B0F0">
                    <a:alpha val="0"/>
                  </a:srgbClr>
                </a:solidFill>
              </a:ln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 b="0" baseline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b="0" baseline="0" dirty="0">
              <a:ln>
                <a:solidFill>
                  <a:schemeClr val="accent1">
                    <a:lumMod val="7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8052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9B85B5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>
              <a:ln>
                <a:solidFill>
                  <a:srgbClr val="00B0F0">
                    <a:alpha val="0"/>
                  </a:srgbClr>
                </a:solidFill>
              </a:ln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 b="0" baseline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b="0" baseline="0" dirty="0">
              <a:ln>
                <a:solidFill>
                  <a:schemeClr val="accent1">
                    <a:lumMod val="7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395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36214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0250" y="1884363"/>
            <a:ext cx="9221788" cy="3146425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30250" y="5059363"/>
            <a:ext cx="9221788" cy="1654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91905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735013" y="2012950"/>
            <a:ext cx="4535487" cy="4797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22900" y="2012950"/>
            <a:ext cx="4535488" cy="4797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2023-02-19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7209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36600" y="1854200"/>
            <a:ext cx="4524375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36600" y="2762250"/>
            <a:ext cx="4524375" cy="40624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13375" y="1854200"/>
            <a:ext cx="4546600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13375" y="2762250"/>
            <a:ext cx="4546600" cy="40624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2023-02-19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0503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2023-02-19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2945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2023-02-19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70955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46600" y="1089025"/>
            <a:ext cx="5413375" cy="53736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2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2023-02-19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1844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4546600" y="1089025"/>
            <a:ext cx="5413375" cy="53736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2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2023-02-19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60487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35013" y="2012950"/>
            <a:ext cx="9223375" cy="47974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79852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53338" y="403225"/>
            <a:ext cx="2305050" cy="6407150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35013" y="403225"/>
            <a:ext cx="6765925" cy="64071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23576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80726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24658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31865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0283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63093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0269B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/>
            <a:endParaRPr lang="ko-KR" altLang="en-US" sz="2400" spc="-30" dirty="0">
              <a:ln>
                <a:solidFill>
                  <a:prstClr val="black">
                    <a:lumMod val="50000"/>
                    <a:lumOff val="50000"/>
                    <a:alpha val="0"/>
                  </a:prstClr>
                </a:solidFill>
              </a:ln>
              <a:solidFill>
                <a:srgbClr val="FFC000"/>
              </a:solidFill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>
                <a:ln>
                  <a:solidFill>
                    <a:srgbClr val="5B9BD5">
                      <a:lumMod val="75000"/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dirty="0">
              <a:ln>
                <a:solidFill>
                  <a:srgbClr val="5B9BD5">
                    <a:lumMod val="75000"/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3" name="Picture 2" descr="D:\상인작업\180823 한국청소년정책연구원 어울림 프로그램 심층프로그램 PPT\Links\한국청소년정책연구원 학교폭력예방교육지원센터 로고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138" y="7171652"/>
            <a:ext cx="3612045" cy="191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그림 6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2638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5CAA09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>
                <a:solidFill>
                  <a:srgbClr val="00B0F0">
                    <a:alpha val="0"/>
                  </a:srgb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>
                <a:ln>
                  <a:solidFill>
                    <a:srgbClr val="5B9BD5">
                      <a:lumMod val="75000"/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dirty="0">
              <a:ln>
                <a:solidFill>
                  <a:srgbClr val="5B9BD5">
                    <a:lumMod val="75000"/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3" name="Picture 2" descr="D:\상인작업\180823 한국청소년정책연구원 어울림 프로그램 심층프로그램 PPT\Links\한국청소년정책연구원 학교폭력예방교육지원센터 로고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138" y="7171652"/>
            <a:ext cx="3612045" cy="191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그림 7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3914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9B85B5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>
                <a:solidFill>
                  <a:srgbClr val="00B0F0">
                    <a:alpha val="0"/>
                  </a:srgb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>
                <a:ln>
                  <a:solidFill>
                    <a:srgbClr val="5B9BD5">
                      <a:lumMod val="75000"/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dirty="0">
              <a:ln>
                <a:solidFill>
                  <a:srgbClr val="5B9BD5">
                    <a:lumMod val="75000"/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3" name="Picture 2" descr="D:\상인작업\180823 한국청소년정책연구원 어울림 프로그램 심층프로그램 PPT\Links\한국청소년정책연구원 학교폭력예방교육지원센터 로고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138" y="7171652"/>
            <a:ext cx="3612045" cy="191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그림 7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571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0099CC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>
                <a:ln>
                  <a:solidFill>
                    <a:srgbClr val="5B9BD5">
                      <a:lumMod val="75000"/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dirty="0">
              <a:ln>
                <a:solidFill>
                  <a:srgbClr val="5B9BD5">
                    <a:lumMod val="75000"/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3" name="Picture 2" descr="D:\상인작업\180823 한국청소년정책연구원 어울림 프로그램 심층프로그램 PPT\Links\한국청소년정책연구원 학교폭력예방교육지원센터 로고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138" y="7171652"/>
            <a:ext cx="3612045" cy="191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그림 7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7499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80570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0250" y="1884363"/>
            <a:ext cx="9221788" cy="3146425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30250" y="5059363"/>
            <a:ext cx="9221788" cy="1654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2023-02-19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667526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735013" y="2012950"/>
            <a:ext cx="4535487" cy="4797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22900" y="2012950"/>
            <a:ext cx="4535488" cy="4797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2023-02-19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45863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36600" y="1854200"/>
            <a:ext cx="4524375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36600" y="2762250"/>
            <a:ext cx="4524375" cy="40624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13375" y="1854200"/>
            <a:ext cx="4546600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13375" y="2762250"/>
            <a:ext cx="4546600" cy="40624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2023-02-19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160861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2023-02-19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455318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2023-02-19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670673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46600" y="1089025"/>
            <a:ext cx="5413375" cy="53736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2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2023-02-19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794913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4546600" y="1089025"/>
            <a:ext cx="5413375" cy="53736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2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2023-02-19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012425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35013" y="2012950"/>
            <a:ext cx="9223375" cy="47974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2023-02-19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74430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53338" y="403225"/>
            <a:ext cx="2305050" cy="6407150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35013" y="403225"/>
            <a:ext cx="6765925" cy="64071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2023-02-19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265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6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7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5" Type="http://schemas.openxmlformats.org/officeDocument/2006/relationships/theme" Target="../theme/theme6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882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73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1" y="612280"/>
            <a:ext cx="10693399" cy="634724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Picture 2" descr="D:\상인작업\180823 한국청소년정책연구원 어울림 프로그램 심층프로그램 PPT\Links\한국청소년정책연구원 학교폭력예방교육지원센터 로고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5567" y="7165007"/>
            <a:ext cx="3463701" cy="183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8524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</p:sldLayoutIdLst>
  <p:txStyles>
    <p:titleStyle>
      <a:lvl1pPr algn="ctr" defTabSz="1043056" rtl="0" eaLnBrk="1" latinLnBrk="1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146" indent="-391146" algn="l" defTabSz="1043056" rtl="0" eaLnBrk="1" latinLnBrk="1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483" indent="-325955" algn="l" defTabSz="1043056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2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48" indent="-260764" algn="l" defTabSz="1043056" rtl="0" eaLnBrk="1" latinLnBrk="1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76" indent="-260764" algn="l" defTabSz="1043056" rtl="0" eaLnBrk="1" latinLnBrk="1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2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77"/>
          <a:stretch/>
        </p:blipFill>
        <p:spPr bwMode="auto">
          <a:xfrm>
            <a:off x="2456" y="0"/>
            <a:ext cx="10690944" cy="675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109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691813" cy="755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8220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691813" cy="755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7083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2840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wmf"/><Relationship Id="rId5" Type="http://schemas.openxmlformats.org/officeDocument/2006/relationships/image" Target="../media/image9.emf"/><Relationship Id="rId10" Type="http://schemas.openxmlformats.org/officeDocument/2006/relationships/image" Target="../media/image14.gif"/><Relationship Id="rId4" Type="http://schemas.openxmlformats.org/officeDocument/2006/relationships/image" Target="../media/image8.png"/><Relationship Id="rId9" Type="http://schemas.openxmlformats.org/officeDocument/2006/relationships/image" Target="../media/image1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emf"/><Relationship Id="rId4" Type="http://schemas.openxmlformats.org/officeDocument/2006/relationships/image" Target="../media/image24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emf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그림 5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7329" y="2941165"/>
            <a:ext cx="2878742" cy="205993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846" b="2071"/>
          <a:stretch/>
        </p:blipFill>
        <p:spPr>
          <a:xfrm>
            <a:off x="0" y="4803113"/>
            <a:ext cx="10690138" cy="1808703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5"/>
          <a:srcRect l="29961" r="20743"/>
          <a:stretch/>
        </p:blipFill>
        <p:spPr>
          <a:xfrm>
            <a:off x="3168458" y="3294249"/>
            <a:ext cx="4356484" cy="3157276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004212" y="727819"/>
            <a:ext cx="2684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800" spc="-150" dirty="0">
                <a:ln>
                  <a:solidFill>
                    <a:prstClr val="black">
                      <a:alpha val="500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초등학교 </a:t>
            </a:r>
            <a:r>
              <a:rPr lang="ko-KR" altLang="en-US" sz="1800" spc="-150" dirty="0" smtClean="0">
                <a:ln>
                  <a:solidFill>
                    <a:prstClr val="black">
                      <a:alpha val="500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저학년</a:t>
            </a:r>
            <a:endParaRPr lang="ko-KR" altLang="en-US" sz="1800" spc="-150" dirty="0">
              <a:ln>
                <a:solidFill>
                  <a:prstClr val="black">
                    <a:alpha val="5000"/>
                  </a:prst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1" name="그룹 10"/>
          <p:cNvGrpSpPr/>
          <p:nvPr/>
        </p:nvGrpSpPr>
        <p:grpSpPr>
          <a:xfrm>
            <a:off x="1958543" y="1653209"/>
            <a:ext cx="6752867" cy="1074698"/>
            <a:chOff x="1954147" y="1653209"/>
            <a:chExt cx="6752867" cy="1074698"/>
          </a:xfrm>
        </p:grpSpPr>
        <p:sp>
          <p:nvSpPr>
            <p:cNvPr id="7" name="직사각형 6"/>
            <p:cNvSpPr/>
            <p:nvPr/>
          </p:nvSpPr>
          <p:spPr>
            <a:xfrm>
              <a:off x="2303096" y="1686548"/>
              <a:ext cx="6078416" cy="104135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base" latinLnBrk="0">
                <a:spcBef>
                  <a:spcPct val="0"/>
                </a:spcBef>
                <a:spcAft>
                  <a:spcPts val="600"/>
                </a:spcAft>
                <a:defRPr/>
              </a:pPr>
              <a:r>
                <a:rPr kumimoji="1" lang="ko-KR" altLang="en-US" sz="5400" b="1" spc="-15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073BD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공감 대화를 나눠요</a:t>
              </a:r>
            </a:p>
          </p:txBody>
        </p:sp>
        <p:pic>
          <p:nvPicPr>
            <p:cNvPr id="36" name="그림 35"/>
            <p:cNvPicPr>
              <a:picLocks noChangeAspect="1"/>
            </p:cNvPicPr>
            <p:nvPr/>
          </p:nvPicPr>
          <p:blipFill rotWithShape="1">
            <a:blip r:embed="rId6"/>
            <a:srcRect b="57970"/>
            <a:stretch/>
          </p:blipFill>
          <p:spPr>
            <a:xfrm>
              <a:off x="1954147" y="1653209"/>
              <a:ext cx="687324" cy="436847"/>
            </a:xfrm>
            <a:prstGeom prst="rect">
              <a:avLst/>
            </a:prstGeom>
          </p:spPr>
        </p:pic>
        <p:pic>
          <p:nvPicPr>
            <p:cNvPr id="37" name="그림 36"/>
            <p:cNvPicPr>
              <a:picLocks noChangeAspect="1"/>
            </p:cNvPicPr>
            <p:nvPr/>
          </p:nvPicPr>
          <p:blipFill rotWithShape="1">
            <a:blip r:embed="rId6"/>
            <a:srcRect b="57970"/>
            <a:stretch/>
          </p:blipFill>
          <p:spPr>
            <a:xfrm flipH="1" flipV="1">
              <a:off x="8019690" y="1653209"/>
              <a:ext cx="687324" cy="436847"/>
            </a:xfrm>
            <a:prstGeom prst="rect">
              <a:avLst/>
            </a:prstGeom>
          </p:spPr>
        </p:pic>
      </p:grpSp>
      <p:grpSp>
        <p:nvGrpSpPr>
          <p:cNvPr id="47" name="그룹 46"/>
          <p:cNvGrpSpPr/>
          <p:nvPr/>
        </p:nvGrpSpPr>
        <p:grpSpPr>
          <a:xfrm>
            <a:off x="5346700" y="0"/>
            <a:ext cx="0" cy="695325"/>
            <a:chOff x="5346700" y="0"/>
            <a:chExt cx="0" cy="753626"/>
          </a:xfrm>
        </p:grpSpPr>
        <p:cxnSp>
          <p:nvCxnSpPr>
            <p:cNvPr id="40" name="직선 연결선 39"/>
            <p:cNvCxnSpPr/>
            <p:nvPr/>
          </p:nvCxnSpPr>
          <p:spPr>
            <a:xfrm>
              <a:off x="5346700" y="0"/>
              <a:ext cx="0" cy="753626"/>
            </a:xfrm>
            <a:prstGeom prst="line">
              <a:avLst/>
            </a:prstGeom>
            <a:ln w="19050">
              <a:solidFill>
                <a:srgbClr val="0269B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직선 연결선 41"/>
            <p:cNvCxnSpPr/>
            <p:nvPr/>
          </p:nvCxnSpPr>
          <p:spPr>
            <a:xfrm>
              <a:off x="5346700" y="512466"/>
              <a:ext cx="0" cy="24116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그룹 12"/>
          <p:cNvGrpSpPr/>
          <p:nvPr/>
        </p:nvGrpSpPr>
        <p:grpSpPr>
          <a:xfrm>
            <a:off x="4495593" y="1124931"/>
            <a:ext cx="1702215" cy="461665"/>
            <a:chOff x="4149957" y="1124931"/>
            <a:chExt cx="1702215" cy="461665"/>
          </a:xfrm>
        </p:grpSpPr>
        <p:grpSp>
          <p:nvGrpSpPr>
            <p:cNvPr id="18" name="그룹 17"/>
            <p:cNvGrpSpPr/>
            <p:nvPr/>
          </p:nvGrpSpPr>
          <p:grpSpPr>
            <a:xfrm>
              <a:off x="4149957" y="1131764"/>
              <a:ext cx="1702215" cy="447998"/>
              <a:chOff x="3689700" y="1131764"/>
              <a:chExt cx="1702215" cy="447998"/>
            </a:xfrm>
          </p:grpSpPr>
          <p:sp>
            <p:nvSpPr>
              <p:cNvPr id="19" name="자유형 18"/>
              <p:cNvSpPr/>
              <p:nvPr/>
            </p:nvSpPr>
            <p:spPr>
              <a:xfrm>
                <a:off x="3689700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 spc="-150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자유형 19"/>
              <p:cNvSpPr/>
              <p:nvPr/>
            </p:nvSpPr>
            <p:spPr>
              <a:xfrm flipH="1">
                <a:off x="4400900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 spc="-150">
                  <a:solidFill>
                    <a:schemeClr val="tx1"/>
                  </a:solidFill>
                </a:endParaRPr>
              </a:p>
            </p:txBody>
          </p:sp>
          <p:sp>
            <p:nvSpPr>
              <p:cNvPr id="25" name="자유형 24"/>
              <p:cNvSpPr/>
              <p:nvPr/>
            </p:nvSpPr>
            <p:spPr>
              <a:xfrm flipH="1">
                <a:off x="4671019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 spc="-15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41" name="TextBox 40"/>
            <p:cNvSpPr txBox="1"/>
            <p:nvPr/>
          </p:nvSpPr>
          <p:spPr>
            <a:xfrm>
              <a:off x="4564379" y="1124931"/>
              <a:ext cx="873370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 fontAlgn="ctr" latinLnBrk="0"/>
              <a:r>
                <a:rPr lang="ko-KR" altLang="en-US" sz="2400" b="1" spc="-150" dirty="0">
                  <a:solidFill>
                    <a:prstClr val="whit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공감</a:t>
              </a:r>
            </a:p>
          </p:txBody>
        </p:sp>
      </p:grpSp>
      <p:grpSp>
        <p:nvGrpSpPr>
          <p:cNvPr id="21" name="그룹 20"/>
          <p:cNvGrpSpPr/>
          <p:nvPr/>
        </p:nvGrpSpPr>
        <p:grpSpPr>
          <a:xfrm>
            <a:off x="315993" y="6833326"/>
            <a:ext cx="9844285" cy="509582"/>
            <a:chOff x="435568" y="6833326"/>
            <a:chExt cx="9844285" cy="509582"/>
          </a:xfrm>
        </p:grpSpPr>
        <p:pic>
          <p:nvPicPr>
            <p:cNvPr id="23" name="그림 2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5568" y="6833326"/>
              <a:ext cx="1606732" cy="509582"/>
            </a:xfrm>
            <a:prstGeom prst="rect">
              <a:avLst/>
            </a:prstGeom>
          </p:spPr>
        </p:pic>
        <p:pic>
          <p:nvPicPr>
            <p:cNvPr id="24" name="그림 2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5092" y="6901625"/>
              <a:ext cx="1954786" cy="412813"/>
            </a:xfrm>
            <a:prstGeom prst="rect">
              <a:avLst/>
            </a:prstGeom>
          </p:spPr>
        </p:pic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82670" y="6940536"/>
              <a:ext cx="2327195" cy="334990"/>
            </a:xfrm>
            <a:prstGeom prst="rect">
              <a:avLst/>
            </a:prstGeom>
          </p:spPr>
        </p:pic>
        <p:pic>
          <p:nvPicPr>
            <p:cNvPr id="27" name="그림 26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52658" y="6932707"/>
              <a:ext cx="2327195" cy="32129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56504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그림 39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  <p:sp>
        <p:nvSpPr>
          <p:cNvPr id="30" name="직사각형 29"/>
          <p:cNvSpPr/>
          <p:nvPr/>
        </p:nvSpPr>
        <p:spPr>
          <a:xfrm>
            <a:off x="0" y="2201594"/>
            <a:ext cx="10693400" cy="3172264"/>
          </a:xfrm>
          <a:prstGeom prst="rect">
            <a:avLst/>
          </a:prstGeom>
          <a:solidFill>
            <a:srgbClr val="0269B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/>
            <a:endParaRPr lang="ko-KR" altLang="en-US" sz="2400" b="1" spc="-150">
              <a:ln>
                <a:solidFill>
                  <a:schemeClr val="tx1">
                    <a:lumMod val="50000"/>
                    <a:lumOff val="50000"/>
                    <a:alpha val="0"/>
                  </a:schemeClr>
                </a:solidFill>
              </a:ln>
              <a:solidFill>
                <a:srgbClr val="FFC000"/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846" b="2071"/>
          <a:stretch/>
        </p:blipFill>
        <p:spPr>
          <a:xfrm>
            <a:off x="0" y="4803113"/>
            <a:ext cx="10690138" cy="1808703"/>
          </a:xfrm>
          <a:prstGeom prst="rect">
            <a:avLst/>
          </a:prstGeom>
        </p:spPr>
      </p:pic>
      <p:grpSp>
        <p:nvGrpSpPr>
          <p:cNvPr id="4" name="그룹 3"/>
          <p:cNvGrpSpPr/>
          <p:nvPr/>
        </p:nvGrpSpPr>
        <p:grpSpPr>
          <a:xfrm>
            <a:off x="467819" y="2919047"/>
            <a:ext cx="9790773" cy="3453867"/>
            <a:chOff x="467819" y="2919047"/>
            <a:chExt cx="9790773" cy="3453867"/>
          </a:xfrm>
        </p:grpSpPr>
        <p:grpSp>
          <p:nvGrpSpPr>
            <p:cNvPr id="19" name="그룹 18"/>
            <p:cNvGrpSpPr/>
            <p:nvPr/>
          </p:nvGrpSpPr>
          <p:grpSpPr>
            <a:xfrm>
              <a:off x="467819" y="2919047"/>
              <a:ext cx="2867858" cy="3237848"/>
              <a:chOff x="525702" y="3235569"/>
              <a:chExt cx="2867858" cy="2921325"/>
            </a:xfrm>
          </p:grpSpPr>
          <p:sp>
            <p:nvSpPr>
              <p:cNvPr id="3" name="모서리가 둥근 직사각형 2"/>
              <p:cNvSpPr/>
              <p:nvPr/>
            </p:nvSpPr>
            <p:spPr>
              <a:xfrm>
                <a:off x="525702" y="3235569"/>
                <a:ext cx="2867858" cy="2921325"/>
              </a:xfrm>
              <a:prstGeom prst="roundRect">
                <a:avLst>
                  <a:gd name="adj" fmla="val 7806"/>
                </a:avLst>
              </a:prstGeom>
              <a:solidFill>
                <a:schemeClr val="bg1"/>
              </a:solidFill>
              <a:ln w="28575">
                <a:solidFill>
                  <a:srgbClr val="0269B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sp>
            <p:nvSpPr>
              <p:cNvPr id="13" name="모서리가 둥근 직사각형 12"/>
              <p:cNvSpPr/>
              <p:nvPr/>
            </p:nvSpPr>
            <p:spPr>
              <a:xfrm>
                <a:off x="655556" y="3387315"/>
                <a:ext cx="2608150" cy="679740"/>
              </a:xfrm>
              <a:prstGeom prst="roundRect">
                <a:avLst/>
              </a:prstGeom>
              <a:solidFill>
                <a:srgbClr val="0269B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ctr" latinLnBrk="0"/>
                <a:r>
                  <a:rPr lang="ko-KR" altLang="en-US" sz="3200" b="1" spc="-150" dirty="0" smtClean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수업 열기</a:t>
                </a:r>
                <a:endParaRPr lang="ko-KR" altLang="en-US" sz="3200" b="1" spc="-150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704651" y="4107142"/>
                <a:ext cx="2559055" cy="902317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spAutoFit/>
              </a:bodyPr>
              <a:lstStyle/>
              <a:p>
                <a:pPr latinLnBrk="0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</a:pPr>
                <a:r>
                  <a:rPr lang="ko-KR" altLang="en-US" sz="2800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우리가 느끼는 여러 가지 감정</a:t>
                </a:r>
              </a:p>
            </p:txBody>
          </p:sp>
        </p:grpSp>
        <p:grpSp>
          <p:nvGrpSpPr>
            <p:cNvPr id="20" name="그룹 19"/>
            <p:cNvGrpSpPr/>
            <p:nvPr/>
          </p:nvGrpSpPr>
          <p:grpSpPr>
            <a:xfrm>
              <a:off x="3929276" y="2919047"/>
              <a:ext cx="2867858" cy="3453867"/>
              <a:chOff x="525702" y="3235569"/>
              <a:chExt cx="2867858" cy="3116227"/>
            </a:xfrm>
          </p:grpSpPr>
          <p:sp>
            <p:nvSpPr>
              <p:cNvPr id="21" name="모서리가 둥근 직사각형 20"/>
              <p:cNvSpPr/>
              <p:nvPr/>
            </p:nvSpPr>
            <p:spPr>
              <a:xfrm>
                <a:off x="525702" y="3235569"/>
                <a:ext cx="2867858" cy="2921325"/>
              </a:xfrm>
              <a:prstGeom prst="roundRect">
                <a:avLst>
                  <a:gd name="adj" fmla="val 7806"/>
                </a:avLst>
              </a:prstGeom>
              <a:solidFill>
                <a:schemeClr val="bg1"/>
              </a:solidFill>
              <a:ln w="28575">
                <a:solidFill>
                  <a:srgbClr val="5CAA0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sp>
            <p:nvSpPr>
              <p:cNvPr id="22" name="모서리가 둥근 직사각형 21"/>
              <p:cNvSpPr/>
              <p:nvPr/>
            </p:nvSpPr>
            <p:spPr>
              <a:xfrm>
                <a:off x="655556" y="3387315"/>
                <a:ext cx="2608150" cy="679740"/>
              </a:xfrm>
              <a:prstGeom prst="round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ctr" latinLnBrk="0"/>
                <a:r>
                  <a:rPr lang="ko-KR" altLang="en-US" sz="3200" b="1" spc="-150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활동하기</a:t>
                </a: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704651" y="4107141"/>
                <a:ext cx="2683344" cy="2244655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spAutoFit/>
              </a:bodyPr>
              <a:lstStyle/>
              <a:p>
                <a:pPr latinLnBrk="0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</a:pPr>
                <a:r>
                  <a:rPr lang="ko-KR" altLang="en-US" sz="2800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공감의 의미와 방법 </a:t>
                </a:r>
                <a:r>
                  <a:rPr lang="ko-KR" altLang="en-US" sz="2800" spc="-150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알기</a:t>
                </a:r>
                <a:endParaRPr lang="en-US" altLang="ko-KR" sz="2800" spc="-15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endParaRPr>
              </a:p>
              <a:p>
                <a:pPr latinLnBrk="0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</a:pPr>
                <a:r>
                  <a:rPr lang="en-US" altLang="ko-KR" sz="2800" spc="-150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‘</a:t>
                </a:r>
                <a:r>
                  <a:rPr lang="ko-KR" altLang="en-US" sz="2800" spc="-150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너의 마음이 들려</a:t>
                </a:r>
                <a:r>
                  <a:rPr lang="en-US" altLang="ko-KR" sz="2800" spc="-150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＇</a:t>
                </a:r>
                <a:r>
                  <a:rPr lang="ko-KR" altLang="en-US" sz="2800" spc="-150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공감 </a:t>
                </a:r>
                <a:r>
                  <a:rPr lang="ko-KR" altLang="en-US" sz="2800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놀이하기</a:t>
                </a:r>
              </a:p>
            </p:txBody>
          </p:sp>
        </p:grpSp>
        <p:grpSp>
          <p:nvGrpSpPr>
            <p:cNvPr id="24" name="그룹 23"/>
            <p:cNvGrpSpPr/>
            <p:nvPr/>
          </p:nvGrpSpPr>
          <p:grpSpPr>
            <a:xfrm>
              <a:off x="7390734" y="2919047"/>
              <a:ext cx="2867858" cy="3237848"/>
              <a:chOff x="525702" y="3235569"/>
              <a:chExt cx="2867858" cy="2921325"/>
            </a:xfrm>
          </p:grpSpPr>
          <p:sp>
            <p:nvSpPr>
              <p:cNvPr id="25" name="모서리가 둥근 직사각형 24"/>
              <p:cNvSpPr/>
              <p:nvPr/>
            </p:nvSpPr>
            <p:spPr>
              <a:xfrm>
                <a:off x="525702" y="3235569"/>
                <a:ext cx="2867858" cy="2921325"/>
              </a:xfrm>
              <a:prstGeom prst="roundRect">
                <a:avLst>
                  <a:gd name="adj" fmla="val 7806"/>
                </a:avLst>
              </a:prstGeom>
              <a:solidFill>
                <a:schemeClr val="bg1"/>
              </a:solidFill>
              <a:ln w="28575">
                <a:solidFill>
                  <a:srgbClr val="9B85B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sp>
            <p:nvSpPr>
              <p:cNvPr id="26" name="모서리가 둥근 직사각형 25"/>
              <p:cNvSpPr/>
              <p:nvPr/>
            </p:nvSpPr>
            <p:spPr>
              <a:xfrm>
                <a:off x="655556" y="3387315"/>
                <a:ext cx="2608150" cy="679740"/>
              </a:xfrm>
              <a:prstGeom prst="roundRect">
                <a:avLst/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ctr" latinLnBrk="0"/>
                <a:r>
                  <a:rPr lang="ko-KR" altLang="en-US" sz="3200" b="1" spc="-150" dirty="0" smtClean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실천하기</a:t>
                </a:r>
                <a:endParaRPr lang="ko-KR" altLang="en-US" sz="3200" b="1" spc="-150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704651" y="4107142"/>
                <a:ext cx="2559055" cy="902317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spAutoFit/>
              </a:bodyPr>
              <a:lstStyle/>
              <a:p>
                <a:pPr latinLnBrk="0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</a:pPr>
                <a:r>
                  <a:rPr lang="ko-KR" altLang="en-US" sz="2800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공감 놀이 소감 나누기</a:t>
                </a:r>
              </a:p>
            </p:txBody>
          </p:sp>
        </p:grpSp>
      </p:grpSp>
      <p:grpSp>
        <p:nvGrpSpPr>
          <p:cNvPr id="36" name="그룹 35"/>
          <p:cNvGrpSpPr/>
          <p:nvPr/>
        </p:nvGrpSpPr>
        <p:grpSpPr>
          <a:xfrm>
            <a:off x="399424" y="2379294"/>
            <a:ext cx="4765794" cy="430887"/>
            <a:chOff x="399424" y="2379294"/>
            <a:chExt cx="4765794" cy="430887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833579" y="2379294"/>
              <a:ext cx="4331639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800" b="1" spc="-15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269B3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활동 </a:t>
              </a:r>
              <a:r>
                <a:rPr kumimoji="1" lang="ko-KR" altLang="en-US" sz="2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269B3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순서</a:t>
              </a:r>
            </a:p>
          </p:txBody>
        </p:sp>
        <p:sp>
          <p:nvSpPr>
            <p:cNvPr id="35" name="Freeform 49">
              <a:extLst>
                <a:ext uri="{FF2B5EF4-FFF2-40B4-BE49-F238E27FC236}">
                  <a16:creationId xmlns:a16="http://schemas.microsoft.com/office/drawing/2014/main" id="{F4360E9E-BBC3-4B3B-8C82-FFC1B136B1C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424" y="2442451"/>
              <a:ext cx="383625" cy="305940"/>
            </a:xfrm>
            <a:custGeom>
              <a:avLst/>
              <a:gdLst>
                <a:gd name="T0" fmla="*/ 72 w 320"/>
                <a:gd name="T1" fmla="*/ 68 h 232"/>
                <a:gd name="T2" fmla="*/ 114 w 320"/>
                <a:gd name="T3" fmla="*/ 196 h 232"/>
                <a:gd name="T4" fmla="*/ 238 w 320"/>
                <a:gd name="T5" fmla="*/ 0 h 232"/>
                <a:gd name="T6" fmla="*/ 320 w 320"/>
                <a:gd name="T7" fmla="*/ 0 h 232"/>
                <a:gd name="T8" fmla="*/ 114 w 320"/>
                <a:gd name="T9" fmla="*/ 232 h 232"/>
                <a:gd name="T10" fmla="*/ 0 w 320"/>
                <a:gd name="T11" fmla="*/ 68 h 232"/>
                <a:gd name="T12" fmla="*/ 72 w 320"/>
                <a:gd name="T13" fmla="*/ 68 h 232"/>
                <a:gd name="T14" fmla="*/ 72 w 320"/>
                <a:gd name="T15" fmla="*/ 6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0" h="232">
                  <a:moveTo>
                    <a:pt x="72" y="68"/>
                  </a:moveTo>
                  <a:lnTo>
                    <a:pt x="114" y="196"/>
                  </a:lnTo>
                  <a:lnTo>
                    <a:pt x="238" y="0"/>
                  </a:lnTo>
                  <a:lnTo>
                    <a:pt x="320" y="0"/>
                  </a:lnTo>
                  <a:lnTo>
                    <a:pt x="114" y="232"/>
                  </a:lnTo>
                  <a:lnTo>
                    <a:pt x="0" y="68"/>
                  </a:lnTo>
                  <a:lnTo>
                    <a:pt x="72" y="68"/>
                  </a:lnTo>
                  <a:lnTo>
                    <a:pt x="72" y="68"/>
                  </a:lnTo>
                  <a:close/>
                </a:path>
              </a:pathLst>
            </a:custGeom>
            <a:solidFill>
              <a:srgbClr val="0269B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b="1" spc="-150" dirty="0">
                <a:solidFill>
                  <a:prstClr val="black"/>
                </a:solidFill>
                <a:latin typeface="KoPubDotum Medium Regular" panose="02020603020101020101" pitchFamily="18" charset="-127"/>
                <a:ea typeface="KoPubDotum Medium Regular" panose="02020603020101020101" pitchFamily="18" charset="-127"/>
              </a:endParaRPr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8CFDC420-5C58-4D28-95DA-836CB6B6779D}"/>
              </a:ext>
            </a:extLst>
          </p:cNvPr>
          <p:cNvSpPr txBox="1"/>
          <p:nvPr/>
        </p:nvSpPr>
        <p:spPr>
          <a:xfrm>
            <a:off x="467819" y="1645279"/>
            <a:ext cx="9774731" cy="39953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>
            <a:defPPr>
              <a:defRPr lang="ko-KR"/>
            </a:defPPr>
            <a:lvl1pPr fontAlgn="base" latinLnBrk="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 sz="24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KoPubWorld돋움체 Bold" panose="00000800000000000000" pitchFamily="2" charset="-127"/>
              </a:defRPr>
            </a:lvl1pPr>
          </a:lstStyle>
          <a:p>
            <a:r>
              <a:rPr lang="ko-KR" altLang="en-US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다른 사람의 상황과 생각을 이해하고 이에 적절히 반응할 수 있다</a:t>
            </a:r>
            <a:r>
              <a:rPr lang="en-US" altLang="ko-KR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grpSp>
        <p:nvGrpSpPr>
          <p:cNvPr id="46" name="그룹 45"/>
          <p:cNvGrpSpPr/>
          <p:nvPr/>
        </p:nvGrpSpPr>
        <p:grpSpPr>
          <a:xfrm>
            <a:off x="399424" y="1140750"/>
            <a:ext cx="4765794" cy="430887"/>
            <a:chOff x="399424" y="768542"/>
            <a:chExt cx="4765794" cy="430887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833579" y="768542"/>
              <a:ext cx="4331639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800" b="1" spc="-15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269B3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활동 </a:t>
              </a:r>
              <a:r>
                <a:rPr kumimoji="1" lang="ko-KR" altLang="en-US" sz="2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269B3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목표</a:t>
              </a:r>
            </a:p>
          </p:txBody>
        </p:sp>
        <p:sp>
          <p:nvSpPr>
            <p:cNvPr id="48" name="Freeform 49">
              <a:extLst>
                <a:ext uri="{FF2B5EF4-FFF2-40B4-BE49-F238E27FC236}">
                  <a16:creationId xmlns:a16="http://schemas.microsoft.com/office/drawing/2014/main" id="{F4360E9E-BBC3-4B3B-8C82-FFC1B136B1C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424" y="817632"/>
              <a:ext cx="383625" cy="305940"/>
            </a:xfrm>
            <a:custGeom>
              <a:avLst/>
              <a:gdLst>
                <a:gd name="T0" fmla="*/ 72 w 320"/>
                <a:gd name="T1" fmla="*/ 68 h 232"/>
                <a:gd name="T2" fmla="*/ 114 w 320"/>
                <a:gd name="T3" fmla="*/ 196 h 232"/>
                <a:gd name="T4" fmla="*/ 238 w 320"/>
                <a:gd name="T5" fmla="*/ 0 h 232"/>
                <a:gd name="T6" fmla="*/ 320 w 320"/>
                <a:gd name="T7" fmla="*/ 0 h 232"/>
                <a:gd name="T8" fmla="*/ 114 w 320"/>
                <a:gd name="T9" fmla="*/ 232 h 232"/>
                <a:gd name="T10" fmla="*/ 0 w 320"/>
                <a:gd name="T11" fmla="*/ 68 h 232"/>
                <a:gd name="T12" fmla="*/ 72 w 320"/>
                <a:gd name="T13" fmla="*/ 68 h 232"/>
                <a:gd name="T14" fmla="*/ 72 w 320"/>
                <a:gd name="T15" fmla="*/ 6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0" h="232">
                  <a:moveTo>
                    <a:pt x="72" y="68"/>
                  </a:moveTo>
                  <a:lnTo>
                    <a:pt x="114" y="196"/>
                  </a:lnTo>
                  <a:lnTo>
                    <a:pt x="238" y="0"/>
                  </a:lnTo>
                  <a:lnTo>
                    <a:pt x="320" y="0"/>
                  </a:lnTo>
                  <a:lnTo>
                    <a:pt x="114" y="232"/>
                  </a:lnTo>
                  <a:lnTo>
                    <a:pt x="0" y="68"/>
                  </a:lnTo>
                  <a:lnTo>
                    <a:pt x="72" y="68"/>
                  </a:lnTo>
                  <a:lnTo>
                    <a:pt x="72" y="68"/>
                  </a:lnTo>
                  <a:close/>
                </a:path>
              </a:pathLst>
            </a:custGeom>
            <a:solidFill>
              <a:srgbClr val="0269B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b="1" spc="-150" dirty="0">
                <a:solidFill>
                  <a:prstClr val="black"/>
                </a:solidFill>
                <a:latin typeface="KoPubDotum Medium Regular" panose="02020603020101020101" pitchFamily="18" charset="-127"/>
                <a:ea typeface="KoPubDotum Medium Regular" panose="0202060302010102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14992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직사각형 35"/>
          <p:cNvSpPr/>
          <p:nvPr/>
        </p:nvSpPr>
        <p:spPr>
          <a:xfrm>
            <a:off x="1228726" y="618696"/>
            <a:ext cx="9464674" cy="561768"/>
          </a:xfrm>
          <a:prstGeom prst="rect">
            <a:avLst/>
          </a:prstGeom>
          <a:gradFill>
            <a:gsLst>
              <a:gs pos="31000">
                <a:srgbClr val="FFFFFF">
                  <a:alpha val="50000"/>
                </a:srgb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1" y="618696"/>
            <a:ext cx="1890638" cy="561768"/>
            <a:chOff x="1" y="504396"/>
            <a:chExt cx="1890638" cy="561768"/>
          </a:xfrm>
        </p:grpSpPr>
        <p:sp>
          <p:nvSpPr>
            <p:cNvPr id="11" name="직사각형 10"/>
            <p:cNvSpPr/>
            <p:nvPr/>
          </p:nvSpPr>
          <p:spPr>
            <a:xfrm>
              <a:off x="1" y="504396"/>
              <a:ext cx="1133474" cy="561768"/>
            </a:xfrm>
            <a:prstGeom prst="rect">
              <a:avLst/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28" name="모서리가 둥근 직사각형 27"/>
            <p:cNvSpPr/>
            <p:nvPr/>
          </p:nvSpPr>
          <p:spPr>
            <a:xfrm>
              <a:off x="757165" y="504396"/>
              <a:ext cx="1133474" cy="561768"/>
            </a:xfrm>
            <a:prstGeom prst="roundRect">
              <a:avLst>
                <a:gd name="adj" fmla="val 50000"/>
              </a:avLst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501083" y="585226"/>
              <a:ext cx="1245217" cy="400110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수업열기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8CFDC420-5C58-4D28-95DA-836CB6B6779D}"/>
              </a:ext>
            </a:extLst>
          </p:cNvPr>
          <p:cNvSpPr txBox="1"/>
          <p:nvPr/>
        </p:nvSpPr>
        <p:spPr>
          <a:xfrm>
            <a:off x="1994163" y="714914"/>
            <a:ext cx="5800809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fontAlgn="base" latinLnBrk="0">
              <a:spcBef>
                <a:spcPts val="100"/>
              </a:spcBef>
              <a:spcAft>
                <a:spcPts val="300"/>
              </a:spcAft>
            </a:pPr>
            <a:r>
              <a:rPr kumimoji="1" lang="ko-KR" altLang="en-US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▶ 우리가 느끼는 여러 가지 감정</a:t>
            </a:r>
          </a:p>
        </p:txBody>
      </p:sp>
      <p:sp>
        <p:nvSpPr>
          <p:cNvPr id="79" name="직사각형 78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037A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sp>
        <p:nvSpPr>
          <p:cNvPr id="37" name="직사각형 36"/>
          <p:cNvSpPr/>
          <p:nvPr/>
        </p:nvSpPr>
        <p:spPr>
          <a:xfrm>
            <a:off x="212969" y="1473180"/>
            <a:ext cx="10267462" cy="430887"/>
          </a:xfrm>
          <a:prstGeom prst="rect">
            <a:avLst/>
          </a:prstGeom>
        </p:spPr>
        <p:txBody>
          <a:bodyPr wrap="square" tIns="0" bIns="0" anchor="ctr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ko-KR" altLang="en-US" sz="2800" b="1" spc="-3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이럴 때 나는 어떤 감정</a:t>
            </a:r>
            <a:r>
              <a:rPr lang="en-US" altLang="ko-KR" sz="2800" b="1" spc="-3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(</a:t>
            </a:r>
            <a:r>
              <a:rPr lang="ko-KR" altLang="en-US" sz="2800" b="1" spc="-3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기분</a:t>
            </a:r>
            <a:r>
              <a:rPr lang="en-US" altLang="ko-KR" sz="2800" b="1" spc="-3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)</a:t>
            </a:r>
            <a:r>
              <a:rPr lang="ko-KR" altLang="en-US" sz="2800" b="1" spc="-3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을 느끼는지 생각하고 발표해 </a:t>
            </a:r>
            <a:r>
              <a:rPr lang="ko-KR" altLang="en-US" sz="2800" b="1" spc="-3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봅시다</a:t>
            </a:r>
            <a:endParaRPr lang="en-US" altLang="ko-KR" sz="2800" b="1" spc="-3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EE6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KoPubWorld돋움체 Bold" panose="00000800000000000000" pitchFamily="2" charset="-127"/>
            </a:endParaRPr>
          </a:p>
        </p:txBody>
      </p:sp>
      <p:pic>
        <p:nvPicPr>
          <p:cNvPr id="38" name="그림 37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>
            <a:off x="356478" y="1296825"/>
            <a:ext cx="462280" cy="431481"/>
          </a:xfrm>
          <a:prstGeom prst="rect">
            <a:avLst/>
          </a:prstGeom>
        </p:spPr>
      </p:pic>
      <p:pic>
        <p:nvPicPr>
          <p:cNvPr id="39" name="그림 38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 flipH="1" flipV="1">
            <a:off x="9904925" y="1296825"/>
            <a:ext cx="462280" cy="431481"/>
          </a:xfrm>
          <a:prstGeom prst="rect">
            <a:avLst/>
          </a:prstGeom>
        </p:spPr>
      </p:pic>
      <p:grpSp>
        <p:nvGrpSpPr>
          <p:cNvPr id="138" name="그룹 137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139" name="그룹 138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141" name="모서리가 둥근 직사각형 140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grpSp>
            <p:nvGrpSpPr>
              <p:cNvPr id="142" name="그룹 141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143" name="그룹 142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148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49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50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  <p:grpSp>
              <p:nvGrpSpPr>
                <p:cNvPr id="144" name="그룹 143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145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46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47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</p:grpSp>
        </p:grpSp>
        <p:sp>
          <p:nvSpPr>
            <p:cNvPr id="140" name="모서리가 둥근 직사각형 139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</p:grpSp>
      <p:pic>
        <p:nvPicPr>
          <p:cNvPr id="154" name="Picture 2" descr="C:\Users\JeongA\Desktop\0115 공감 역량 연구진+전문가+교육부 피드백 정리분\[참고자료] 삽화\삽화 최종본\1. 공감\2.초중\초3_4학년_공감_01-50\초3_4학년_공감_수정01_1.jpg"/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87" r="28787"/>
          <a:stretch/>
        </p:blipFill>
        <p:spPr bwMode="auto">
          <a:xfrm>
            <a:off x="3981033" y="2315371"/>
            <a:ext cx="2990911" cy="4057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5" name="직사각형 154"/>
          <p:cNvSpPr/>
          <p:nvPr/>
        </p:nvSpPr>
        <p:spPr>
          <a:xfrm>
            <a:off x="614485" y="6209934"/>
            <a:ext cx="9464431" cy="369332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algn="ctr" latinLnBrk="0"/>
            <a:r>
              <a:rPr lang="ko-KR" altLang="en-US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나는 그림을 그릴 때</a:t>
            </a:r>
            <a:r>
              <a:rPr lang="en-US" altLang="ko-KR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,_______________.</a:t>
            </a:r>
          </a:p>
        </p:txBody>
      </p:sp>
    </p:spTree>
    <p:extLst>
      <p:ext uri="{BB962C8B-B14F-4D97-AF65-F5344CB8AC3E}">
        <p14:creationId xmlns:p14="http://schemas.microsoft.com/office/powerpoint/2010/main" val="2225992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직사각형 35"/>
          <p:cNvSpPr/>
          <p:nvPr/>
        </p:nvSpPr>
        <p:spPr>
          <a:xfrm>
            <a:off x="1228726" y="618696"/>
            <a:ext cx="9464674" cy="561768"/>
          </a:xfrm>
          <a:prstGeom prst="rect">
            <a:avLst/>
          </a:prstGeom>
          <a:gradFill>
            <a:gsLst>
              <a:gs pos="31000">
                <a:srgbClr val="FFFFFF">
                  <a:alpha val="50000"/>
                </a:srgb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1" y="618696"/>
            <a:ext cx="1890638" cy="561768"/>
            <a:chOff x="1" y="504396"/>
            <a:chExt cx="1890638" cy="561768"/>
          </a:xfrm>
        </p:grpSpPr>
        <p:sp>
          <p:nvSpPr>
            <p:cNvPr id="11" name="직사각형 10"/>
            <p:cNvSpPr/>
            <p:nvPr/>
          </p:nvSpPr>
          <p:spPr>
            <a:xfrm>
              <a:off x="1" y="504396"/>
              <a:ext cx="1133474" cy="561768"/>
            </a:xfrm>
            <a:prstGeom prst="rect">
              <a:avLst/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28" name="모서리가 둥근 직사각형 27"/>
            <p:cNvSpPr/>
            <p:nvPr/>
          </p:nvSpPr>
          <p:spPr>
            <a:xfrm>
              <a:off x="757165" y="504396"/>
              <a:ext cx="1133474" cy="561768"/>
            </a:xfrm>
            <a:prstGeom prst="roundRect">
              <a:avLst>
                <a:gd name="adj" fmla="val 50000"/>
              </a:avLst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501083" y="585226"/>
              <a:ext cx="1245217" cy="400110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수업열기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8CFDC420-5C58-4D28-95DA-836CB6B6779D}"/>
              </a:ext>
            </a:extLst>
          </p:cNvPr>
          <p:cNvSpPr txBox="1"/>
          <p:nvPr/>
        </p:nvSpPr>
        <p:spPr>
          <a:xfrm>
            <a:off x="1994163" y="714914"/>
            <a:ext cx="5800809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fontAlgn="base" latinLnBrk="0">
              <a:spcBef>
                <a:spcPts val="100"/>
              </a:spcBef>
              <a:spcAft>
                <a:spcPts val="300"/>
              </a:spcAft>
            </a:pPr>
            <a:r>
              <a:rPr kumimoji="1" lang="ko-KR" altLang="en-US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▶ 우리가 느끼는 여러 가지 감정</a:t>
            </a:r>
          </a:p>
        </p:txBody>
      </p:sp>
      <p:sp>
        <p:nvSpPr>
          <p:cNvPr id="79" name="직사각형 78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037A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sp>
        <p:nvSpPr>
          <p:cNvPr id="37" name="직사각형 36"/>
          <p:cNvSpPr/>
          <p:nvPr/>
        </p:nvSpPr>
        <p:spPr>
          <a:xfrm>
            <a:off x="212969" y="1473180"/>
            <a:ext cx="10267462" cy="430887"/>
          </a:xfrm>
          <a:prstGeom prst="rect">
            <a:avLst/>
          </a:prstGeom>
        </p:spPr>
        <p:txBody>
          <a:bodyPr wrap="square" tIns="0" bIns="0" anchor="ctr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ko-KR" altLang="en-US" sz="2800" b="1" spc="-3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이럴 때 나는 어떤 감정</a:t>
            </a:r>
            <a:r>
              <a:rPr lang="en-US" altLang="ko-KR" sz="2800" b="1" spc="-3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(</a:t>
            </a:r>
            <a:r>
              <a:rPr lang="ko-KR" altLang="en-US" sz="2800" b="1" spc="-3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기분</a:t>
            </a:r>
            <a:r>
              <a:rPr lang="en-US" altLang="ko-KR" sz="2800" b="1" spc="-3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)</a:t>
            </a:r>
            <a:r>
              <a:rPr lang="ko-KR" altLang="en-US" sz="2800" b="1" spc="-3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을 느끼는지 생각하고 발표해 </a:t>
            </a:r>
            <a:r>
              <a:rPr lang="ko-KR" altLang="en-US" sz="2800" b="1" spc="-3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봅시다</a:t>
            </a:r>
            <a:endParaRPr lang="en-US" altLang="ko-KR" sz="2800" b="1" spc="-3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EE6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KoPubWorld돋움체 Bold" panose="00000800000000000000" pitchFamily="2" charset="-127"/>
            </a:endParaRPr>
          </a:p>
        </p:txBody>
      </p:sp>
      <p:pic>
        <p:nvPicPr>
          <p:cNvPr id="38" name="그림 37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>
            <a:off x="356478" y="1296825"/>
            <a:ext cx="462280" cy="431481"/>
          </a:xfrm>
          <a:prstGeom prst="rect">
            <a:avLst/>
          </a:prstGeom>
        </p:spPr>
      </p:pic>
      <p:pic>
        <p:nvPicPr>
          <p:cNvPr id="39" name="그림 38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 flipH="1" flipV="1">
            <a:off x="9904925" y="1296825"/>
            <a:ext cx="462280" cy="431481"/>
          </a:xfrm>
          <a:prstGeom prst="rect">
            <a:avLst/>
          </a:prstGeom>
        </p:spPr>
      </p:pic>
      <p:grpSp>
        <p:nvGrpSpPr>
          <p:cNvPr id="138" name="그룹 137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139" name="그룹 138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141" name="모서리가 둥근 직사각형 140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grpSp>
            <p:nvGrpSpPr>
              <p:cNvPr id="142" name="그룹 141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143" name="그룹 142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148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49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50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  <p:grpSp>
              <p:nvGrpSpPr>
                <p:cNvPr id="144" name="그룹 143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145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46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47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</p:grpSp>
        </p:grpSp>
        <p:sp>
          <p:nvSpPr>
            <p:cNvPr id="140" name="모서리가 둥근 직사각형 139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</p:grpSp>
      <p:pic>
        <p:nvPicPr>
          <p:cNvPr id="30" name="Picture 2" descr="C:\Users\JeongA\Desktop\0115 공감 역량 연구진+전문가+교육부 피드백 정리분\[참고자료] 삽화\삽화 최종본\1. 공감\2.초중\초3_4학년_공감_01-50\초3_4학년_공감_수정01_2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5906" y="2278642"/>
            <a:ext cx="7049583" cy="4198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직사각형 30"/>
          <p:cNvSpPr/>
          <p:nvPr/>
        </p:nvSpPr>
        <p:spPr>
          <a:xfrm>
            <a:off x="614485" y="6209934"/>
            <a:ext cx="9464431" cy="369332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algn="ctr" latinLnBrk="0"/>
            <a:r>
              <a:rPr lang="ko-KR" altLang="en-US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아</a:t>
            </a:r>
            <a:r>
              <a:rPr lang="en-US" altLang="ko-KR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이런</a:t>
            </a:r>
            <a:r>
              <a:rPr lang="en-US" altLang="ko-KR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. </a:t>
            </a:r>
            <a:r>
              <a:rPr lang="ko-KR" altLang="en-US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친구가 내 그림에 물통을 쏟아 버렸어요</a:t>
            </a:r>
            <a:r>
              <a:rPr lang="en-US" altLang="ko-KR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.  _______________.</a:t>
            </a:r>
          </a:p>
        </p:txBody>
      </p:sp>
    </p:spTree>
    <p:extLst>
      <p:ext uri="{BB962C8B-B14F-4D97-AF65-F5344CB8AC3E}">
        <p14:creationId xmlns:p14="http://schemas.microsoft.com/office/powerpoint/2010/main" val="3903346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직사각형 35"/>
          <p:cNvSpPr/>
          <p:nvPr/>
        </p:nvSpPr>
        <p:spPr>
          <a:xfrm>
            <a:off x="1228726" y="618696"/>
            <a:ext cx="9464674" cy="561768"/>
          </a:xfrm>
          <a:prstGeom prst="rect">
            <a:avLst/>
          </a:prstGeom>
          <a:gradFill>
            <a:gsLst>
              <a:gs pos="31000">
                <a:srgbClr val="FFFFFF">
                  <a:alpha val="50000"/>
                </a:srgb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1" y="618696"/>
            <a:ext cx="1890638" cy="561768"/>
            <a:chOff x="1" y="504396"/>
            <a:chExt cx="1890638" cy="561768"/>
          </a:xfrm>
        </p:grpSpPr>
        <p:sp>
          <p:nvSpPr>
            <p:cNvPr id="11" name="직사각형 10"/>
            <p:cNvSpPr/>
            <p:nvPr/>
          </p:nvSpPr>
          <p:spPr>
            <a:xfrm>
              <a:off x="1" y="504396"/>
              <a:ext cx="1133474" cy="561768"/>
            </a:xfrm>
            <a:prstGeom prst="rect">
              <a:avLst/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28" name="모서리가 둥근 직사각형 27"/>
            <p:cNvSpPr/>
            <p:nvPr/>
          </p:nvSpPr>
          <p:spPr>
            <a:xfrm>
              <a:off x="757165" y="504396"/>
              <a:ext cx="1133474" cy="561768"/>
            </a:xfrm>
            <a:prstGeom prst="roundRect">
              <a:avLst>
                <a:gd name="adj" fmla="val 50000"/>
              </a:avLst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501083" y="585226"/>
              <a:ext cx="1245217" cy="400110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600" b="1" spc="-15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수업열기</a:t>
              </a:r>
              <a:endParaRPr kumimoji="1" lang="ko-KR" altLang="en-US" sz="2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8CFDC420-5C58-4D28-95DA-836CB6B6779D}"/>
              </a:ext>
            </a:extLst>
          </p:cNvPr>
          <p:cNvSpPr txBox="1"/>
          <p:nvPr/>
        </p:nvSpPr>
        <p:spPr>
          <a:xfrm>
            <a:off x="1994163" y="714914"/>
            <a:ext cx="5800809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fontAlgn="base" latinLnBrk="0">
              <a:spcBef>
                <a:spcPts val="100"/>
              </a:spcBef>
              <a:spcAft>
                <a:spcPts val="300"/>
              </a:spcAft>
            </a:pPr>
            <a:r>
              <a:rPr kumimoji="1" lang="ko-KR" altLang="en-US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▶ 우리가 느끼는 여러 가지 감정</a:t>
            </a:r>
          </a:p>
        </p:txBody>
      </p:sp>
      <p:sp>
        <p:nvSpPr>
          <p:cNvPr id="79" name="직사각형 78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037A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sp>
        <p:nvSpPr>
          <p:cNvPr id="37" name="직사각형 36"/>
          <p:cNvSpPr/>
          <p:nvPr/>
        </p:nvSpPr>
        <p:spPr>
          <a:xfrm>
            <a:off x="212969" y="1473180"/>
            <a:ext cx="10267462" cy="430887"/>
          </a:xfrm>
          <a:prstGeom prst="rect">
            <a:avLst/>
          </a:prstGeom>
        </p:spPr>
        <p:txBody>
          <a:bodyPr wrap="square" tIns="0" bIns="0" anchor="ctr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ko-KR" altLang="en-US" sz="2800" b="1" spc="-3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이럴 때 나는 어떤 감정</a:t>
            </a:r>
            <a:r>
              <a:rPr lang="en-US" altLang="ko-KR" sz="2800" b="1" spc="-3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(</a:t>
            </a:r>
            <a:r>
              <a:rPr lang="ko-KR" altLang="en-US" sz="2800" b="1" spc="-3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기분</a:t>
            </a:r>
            <a:r>
              <a:rPr lang="en-US" altLang="ko-KR" sz="2800" b="1" spc="-3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)</a:t>
            </a:r>
            <a:r>
              <a:rPr lang="ko-KR" altLang="en-US" sz="2800" b="1" spc="-3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을 느끼는지 생각하고 발표해 </a:t>
            </a:r>
            <a:r>
              <a:rPr lang="ko-KR" altLang="en-US" sz="2800" b="1" spc="-3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봅시다</a:t>
            </a:r>
            <a:endParaRPr lang="en-US" altLang="ko-KR" sz="2800" b="1" spc="-3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EE6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KoPubWorld돋움체 Bold" panose="00000800000000000000" pitchFamily="2" charset="-127"/>
            </a:endParaRPr>
          </a:p>
        </p:txBody>
      </p:sp>
      <p:pic>
        <p:nvPicPr>
          <p:cNvPr id="38" name="그림 37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>
            <a:off x="356478" y="1296825"/>
            <a:ext cx="462280" cy="431481"/>
          </a:xfrm>
          <a:prstGeom prst="rect">
            <a:avLst/>
          </a:prstGeom>
        </p:spPr>
      </p:pic>
      <p:pic>
        <p:nvPicPr>
          <p:cNvPr id="39" name="그림 38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 flipH="1" flipV="1">
            <a:off x="9904925" y="1296825"/>
            <a:ext cx="462280" cy="431481"/>
          </a:xfrm>
          <a:prstGeom prst="rect">
            <a:avLst/>
          </a:prstGeom>
        </p:spPr>
      </p:pic>
      <p:grpSp>
        <p:nvGrpSpPr>
          <p:cNvPr id="138" name="그룹 137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139" name="그룹 138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141" name="모서리가 둥근 직사각형 140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grpSp>
            <p:nvGrpSpPr>
              <p:cNvPr id="142" name="그룹 141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143" name="그룹 142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148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49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50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  <p:grpSp>
              <p:nvGrpSpPr>
                <p:cNvPr id="144" name="그룹 143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145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46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47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</p:grpSp>
        </p:grpSp>
        <p:sp>
          <p:nvSpPr>
            <p:cNvPr id="140" name="모서리가 둥근 직사각형 139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</p:grpSp>
      <p:pic>
        <p:nvPicPr>
          <p:cNvPr id="33" name="Picture 2" descr="C:\Users\JeongA\Desktop\0115 공감 역량 연구진+전문가+교육부 피드백 정리분\[참고자료] 삽화\삽화 최종본\1. 공감\2.초중\초3_4학년_공감_01-50\초3_4학년_공감_수정01_3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9429" y="2123952"/>
            <a:ext cx="7754540" cy="4503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직사각형 33"/>
          <p:cNvSpPr/>
          <p:nvPr/>
        </p:nvSpPr>
        <p:spPr>
          <a:xfrm>
            <a:off x="994145" y="6209934"/>
            <a:ext cx="8705111" cy="738664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algn="ctr" latinLnBrk="0"/>
            <a:r>
              <a:rPr lang="ko-KR" altLang="en-US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짝꿍이 속상해 하는 나를 위로해 주었어요</a:t>
            </a:r>
            <a:r>
              <a:rPr lang="en-US" altLang="ko-KR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. </a:t>
            </a:r>
            <a:r>
              <a:rPr lang="ko-KR" altLang="en-US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위로를 받으니까 </a:t>
            </a:r>
            <a:r>
              <a:rPr lang="en-US" altLang="ko-KR" sz="2400" b="1" spc="-15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_________.</a:t>
            </a:r>
            <a:endParaRPr lang="en-US" altLang="ko-KR" sz="2400" b="1" spc="-1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KoPubWorld돋움체 Bold" panose="000008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60091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직사각형 35"/>
          <p:cNvSpPr/>
          <p:nvPr/>
        </p:nvSpPr>
        <p:spPr>
          <a:xfrm>
            <a:off x="1228726" y="618696"/>
            <a:ext cx="9464674" cy="561768"/>
          </a:xfrm>
          <a:prstGeom prst="rect">
            <a:avLst/>
          </a:prstGeom>
          <a:gradFill>
            <a:gsLst>
              <a:gs pos="31000">
                <a:srgbClr val="FFFFFF">
                  <a:alpha val="50000"/>
                </a:srgb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1" y="618696"/>
            <a:ext cx="1890638" cy="561768"/>
            <a:chOff x="1" y="504396"/>
            <a:chExt cx="1890638" cy="561768"/>
          </a:xfrm>
        </p:grpSpPr>
        <p:sp>
          <p:nvSpPr>
            <p:cNvPr id="11" name="직사각형 10"/>
            <p:cNvSpPr/>
            <p:nvPr/>
          </p:nvSpPr>
          <p:spPr>
            <a:xfrm>
              <a:off x="1" y="504396"/>
              <a:ext cx="1133474" cy="561768"/>
            </a:xfrm>
            <a:prstGeom prst="rect">
              <a:avLst/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28" name="모서리가 둥근 직사각형 27"/>
            <p:cNvSpPr/>
            <p:nvPr/>
          </p:nvSpPr>
          <p:spPr>
            <a:xfrm>
              <a:off x="757165" y="504396"/>
              <a:ext cx="1133474" cy="561768"/>
            </a:xfrm>
            <a:prstGeom prst="roundRect">
              <a:avLst>
                <a:gd name="adj" fmla="val 50000"/>
              </a:avLst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501083" y="585226"/>
              <a:ext cx="1245217" cy="400110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수업열기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8CFDC420-5C58-4D28-95DA-836CB6B6779D}"/>
              </a:ext>
            </a:extLst>
          </p:cNvPr>
          <p:cNvSpPr txBox="1"/>
          <p:nvPr/>
        </p:nvSpPr>
        <p:spPr>
          <a:xfrm>
            <a:off x="1994163" y="714914"/>
            <a:ext cx="5800809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fontAlgn="base" latinLnBrk="0">
              <a:spcBef>
                <a:spcPts val="100"/>
              </a:spcBef>
              <a:spcAft>
                <a:spcPts val="300"/>
              </a:spcAft>
            </a:pPr>
            <a:r>
              <a:rPr kumimoji="1" lang="ko-KR" altLang="en-US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▶ 우리가 느끼는 여러 가지 감정</a:t>
            </a:r>
          </a:p>
        </p:txBody>
      </p:sp>
      <p:sp>
        <p:nvSpPr>
          <p:cNvPr id="79" name="직사각형 78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037A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sp>
        <p:nvSpPr>
          <p:cNvPr id="37" name="직사각형 36"/>
          <p:cNvSpPr/>
          <p:nvPr/>
        </p:nvSpPr>
        <p:spPr>
          <a:xfrm>
            <a:off x="212969" y="1473180"/>
            <a:ext cx="10267462" cy="430887"/>
          </a:xfrm>
          <a:prstGeom prst="rect">
            <a:avLst/>
          </a:prstGeom>
        </p:spPr>
        <p:txBody>
          <a:bodyPr wrap="square" tIns="0" bIns="0" anchor="ctr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ko-KR" altLang="en-US" sz="2800" b="1" spc="-3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이럴 때 나는 어떤 감정</a:t>
            </a:r>
            <a:r>
              <a:rPr lang="en-US" altLang="ko-KR" sz="2800" b="1" spc="-3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(</a:t>
            </a:r>
            <a:r>
              <a:rPr lang="ko-KR" altLang="en-US" sz="2800" b="1" spc="-3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기분</a:t>
            </a:r>
            <a:r>
              <a:rPr lang="en-US" altLang="ko-KR" sz="2800" b="1" spc="-3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)</a:t>
            </a:r>
            <a:r>
              <a:rPr lang="ko-KR" altLang="en-US" sz="2800" b="1" spc="-3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을 느끼는지 생각하고 발표해 </a:t>
            </a:r>
            <a:r>
              <a:rPr lang="ko-KR" altLang="en-US" sz="2800" b="1" spc="-3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봅시다</a:t>
            </a:r>
            <a:endParaRPr lang="en-US" altLang="ko-KR" sz="2800" b="1" spc="-3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EE6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KoPubWorld돋움체 Bold" panose="00000800000000000000" pitchFamily="2" charset="-127"/>
            </a:endParaRPr>
          </a:p>
        </p:txBody>
      </p:sp>
      <p:pic>
        <p:nvPicPr>
          <p:cNvPr id="38" name="그림 37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>
            <a:off x="356478" y="1296825"/>
            <a:ext cx="462280" cy="431481"/>
          </a:xfrm>
          <a:prstGeom prst="rect">
            <a:avLst/>
          </a:prstGeom>
        </p:spPr>
      </p:pic>
      <p:pic>
        <p:nvPicPr>
          <p:cNvPr id="39" name="그림 38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 flipH="1" flipV="1">
            <a:off x="9904925" y="1296825"/>
            <a:ext cx="462280" cy="431481"/>
          </a:xfrm>
          <a:prstGeom prst="rect">
            <a:avLst/>
          </a:prstGeom>
        </p:spPr>
      </p:pic>
      <p:grpSp>
        <p:nvGrpSpPr>
          <p:cNvPr id="138" name="그룹 137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139" name="그룹 138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141" name="모서리가 둥근 직사각형 140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grpSp>
            <p:nvGrpSpPr>
              <p:cNvPr id="142" name="그룹 141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143" name="그룹 142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148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49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50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  <p:grpSp>
              <p:nvGrpSpPr>
                <p:cNvPr id="144" name="그룹 143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145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46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47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</p:grpSp>
        </p:grpSp>
        <p:sp>
          <p:nvSpPr>
            <p:cNvPr id="140" name="모서리가 둥근 직사각형 139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</p:grpSp>
      <p:sp>
        <p:nvSpPr>
          <p:cNvPr id="34" name="직사각형 33"/>
          <p:cNvSpPr/>
          <p:nvPr/>
        </p:nvSpPr>
        <p:spPr>
          <a:xfrm>
            <a:off x="994145" y="6209934"/>
            <a:ext cx="8705111" cy="369332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algn="ctr" latinLnBrk="0"/>
            <a:r>
              <a:rPr lang="ko-KR" altLang="en-US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다시 그린 그림이 더 멋진 것 같아요</a:t>
            </a:r>
            <a:r>
              <a:rPr lang="en-US" altLang="ko-KR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. _______________.</a:t>
            </a:r>
          </a:p>
        </p:txBody>
      </p:sp>
      <p:pic>
        <p:nvPicPr>
          <p:cNvPr id="30" name="Picture 2" descr="C:\Users\JeongA\Desktop\0115 공감 역량 연구진+전문가+교육부 피드백 정리분\[참고자료] 삽화\삽화 최종본\1. 공감\2.초중\초3_4학년_공감_01-50\초3_4학년_공감_수정01_4 - 복사본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627" y="2190610"/>
            <a:ext cx="7685443" cy="4526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0188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직사각형 35"/>
          <p:cNvSpPr/>
          <p:nvPr/>
        </p:nvSpPr>
        <p:spPr>
          <a:xfrm>
            <a:off x="1228726" y="618696"/>
            <a:ext cx="9464674" cy="561768"/>
          </a:xfrm>
          <a:prstGeom prst="rect">
            <a:avLst/>
          </a:prstGeom>
          <a:gradFill>
            <a:gsLst>
              <a:gs pos="31000">
                <a:srgbClr val="FFFFFF">
                  <a:alpha val="50000"/>
                </a:srgb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1" y="618696"/>
            <a:ext cx="1890638" cy="561768"/>
            <a:chOff x="1" y="504396"/>
            <a:chExt cx="1890638" cy="561768"/>
          </a:xfrm>
        </p:grpSpPr>
        <p:sp>
          <p:nvSpPr>
            <p:cNvPr id="11" name="직사각형 10"/>
            <p:cNvSpPr/>
            <p:nvPr/>
          </p:nvSpPr>
          <p:spPr>
            <a:xfrm>
              <a:off x="1" y="504396"/>
              <a:ext cx="1133474" cy="561768"/>
            </a:xfrm>
            <a:prstGeom prst="rect">
              <a:avLst/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28" name="모서리가 둥근 직사각형 27"/>
            <p:cNvSpPr/>
            <p:nvPr/>
          </p:nvSpPr>
          <p:spPr>
            <a:xfrm>
              <a:off x="757165" y="504396"/>
              <a:ext cx="1133474" cy="561768"/>
            </a:xfrm>
            <a:prstGeom prst="roundRect">
              <a:avLst>
                <a:gd name="adj" fmla="val 50000"/>
              </a:avLst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501083" y="585226"/>
              <a:ext cx="1245217" cy="400110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수업열기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8CFDC420-5C58-4D28-95DA-836CB6B6779D}"/>
              </a:ext>
            </a:extLst>
          </p:cNvPr>
          <p:cNvSpPr txBox="1"/>
          <p:nvPr/>
        </p:nvSpPr>
        <p:spPr>
          <a:xfrm>
            <a:off x="1994163" y="714914"/>
            <a:ext cx="5800809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fontAlgn="base" latinLnBrk="0">
              <a:spcBef>
                <a:spcPts val="100"/>
              </a:spcBef>
              <a:spcAft>
                <a:spcPts val="300"/>
              </a:spcAft>
            </a:pPr>
            <a:r>
              <a:rPr kumimoji="1" lang="ko-KR" altLang="en-US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▶ 우리가 느끼는 여러 가지 감정</a:t>
            </a:r>
          </a:p>
        </p:txBody>
      </p:sp>
      <p:sp>
        <p:nvSpPr>
          <p:cNvPr id="79" name="직사각형 78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037A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sp>
        <p:nvSpPr>
          <p:cNvPr id="37" name="직사각형 36"/>
          <p:cNvSpPr/>
          <p:nvPr/>
        </p:nvSpPr>
        <p:spPr>
          <a:xfrm>
            <a:off x="212969" y="1503957"/>
            <a:ext cx="10267462" cy="369332"/>
          </a:xfrm>
          <a:prstGeom prst="rect">
            <a:avLst/>
          </a:prstGeom>
        </p:spPr>
        <p:txBody>
          <a:bodyPr wrap="square" tIns="0" bIns="0" anchor="ctr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ko-KR" altLang="en-US" sz="2400" b="1" spc="-3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우리가 느끼는 감정은 다양하고</a:t>
            </a:r>
            <a:r>
              <a:rPr lang="en-US" altLang="ko-KR" sz="2400" b="1" spc="-3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2400" b="1" spc="-3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상황이나 생각에 따라 서로 다르기도 </a:t>
            </a:r>
            <a:r>
              <a:rPr lang="ko-KR" altLang="en-US" sz="2400" b="1" spc="-3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합니다</a:t>
            </a:r>
            <a:endParaRPr lang="en-US" altLang="ko-KR" sz="2400" b="1" spc="-3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EE6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KoPubWorld돋움체 Bold" panose="00000800000000000000" pitchFamily="2" charset="-127"/>
            </a:endParaRPr>
          </a:p>
        </p:txBody>
      </p:sp>
      <p:pic>
        <p:nvPicPr>
          <p:cNvPr id="38" name="그림 37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>
            <a:off x="356478" y="1296825"/>
            <a:ext cx="462280" cy="431481"/>
          </a:xfrm>
          <a:prstGeom prst="rect">
            <a:avLst/>
          </a:prstGeom>
        </p:spPr>
      </p:pic>
      <p:pic>
        <p:nvPicPr>
          <p:cNvPr id="39" name="그림 38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 flipH="1" flipV="1">
            <a:off x="9904925" y="1296825"/>
            <a:ext cx="462280" cy="431481"/>
          </a:xfrm>
          <a:prstGeom prst="rect">
            <a:avLst/>
          </a:prstGeom>
        </p:spPr>
      </p:pic>
      <p:grpSp>
        <p:nvGrpSpPr>
          <p:cNvPr id="138" name="그룹 137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139" name="그룹 138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141" name="모서리가 둥근 직사각형 140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grpSp>
            <p:nvGrpSpPr>
              <p:cNvPr id="142" name="그룹 141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143" name="그룹 142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148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49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50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  <p:grpSp>
              <p:nvGrpSpPr>
                <p:cNvPr id="144" name="그룹 143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145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46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47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</p:grpSp>
        </p:grpSp>
        <p:sp>
          <p:nvSpPr>
            <p:cNvPr id="140" name="모서리가 둥근 직사각형 139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</p:grpSp>
      <p:pic>
        <p:nvPicPr>
          <p:cNvPr id="27" name="그림 2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2723" y="2606367"/>
            <a:ext cx="6120321" cy="4054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115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직사각형 42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sp>
        <p:nvSpPr>
          <p:cNvPr id="37" name="직사각형 36"/>
          <p:cNvSpPr/>
          <p:nvPr/>
        </p:nvSpPr>
        <p:spPr>
          <a:xfrm>
            <a:off x="1776046" y="1442403"/>
            <a:ext cx="7141308" cy="492443"/>
          </a:xfrm>
          <a:prstGeom prst="rect">
            <a:avLst/>
          </a:prstGeom>
        </p:spPr>
        <p:txBody>
          <a:bodyPr wrap="square" tIns="0" bIns="0" anchor="ctr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ko-KR" altLang="en-US" sz="32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다른 사람의 감정도 느낄 수 있을까요</a:t>
            </a:r>
            <a:r>
              <a:rPr lang="en-US" altLang="ko-KR" sz="32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?</a:t>
            </a:r>
          </a:p>
        </p:txBody>
      </p:sp>
      <p:pic>
        <p:nvPicPr>
          <p:cNvPr id="38" name="그림 37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>
            <a:off x="1614754" y="1296825"/>
            <a:ext cx="462280" cy="431481"/>
          </a:xfrm>
          <a:prstGeom prst="rect">
            <a:avLst/>
          </a:prstGeom>
        </p:spPr>
      </p:pic>
      <p:pic>
        <p:nvPicPr>
          <p:cNvPr id="39" name="그림 38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 flipH="1" flipV="1">
            <a:off x="8654464" y="1296825"/>
            <a:ext cx="462280" cy="431481"/>
          </a:xfrm>
          <a:prstGeom prst="rect">
            <a:avLst/>
          </a:prstGeom>
        </p:spPr>
      </p:pic>
      <p:grpSp>
        <p:nvGrpSpPr>
          <p:cNvPr id="138" name="그룹 137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139" name="그룹 138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141" name="모서리가 둥근 직사각형 140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grpSp>
            <p:nvGrpSpPr>
              <p:cNvPr id="142" name="그룹 141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143" name="그룹 142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148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49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50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  <p:grpSp>
              <p:nvGrpSpPr>
                <p:cNvPr id="144" name="그룹 143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145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46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47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</p:grpSp>
        </p:grpSp>
        <p:sp>
          <p:nvSpPr>
            <p:cNvPr id="140" name="모서리가 둥근 직사각형 139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</p:grpSp>
      <p:sp>
        <p:nvSpPr>
          <p:cNvPr id="34" name="직사각형 33"/>
          <p:cNvSpPr/>
          <p:nvPr/>
        </p:nvSpPr>
        <p:spPr>
          <a:xfrm>
            <a:off x="994145" y="6209934"/>
            <a:ext cx="8705111" cy="369332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algn="ctr" latinLnBrk="0"/>
            <a:r>
              <a:rPr lang="ko-KR" altLang="en-US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다른 사람이 아파할 때 </a:t>
            </a:r>
            <a:r>
              <a:rPr lang="en-US" altLang="ko-KR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그 사람의 </a:t>
            </a:r>
            <a:r>
              <a:rPr lang="en-US" altLang="ko-KR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(        )</a:t>
            </a:r>
            <a:r>
              <a:rPr lang="ko-KR" altLang="en-US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을 함께 느낄 수 있어요</a:t>
            </a:r>
            <a:r>
              <a:rPr lang="en-US" altLang="ko-KR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.</a:t>
            </a:r>
          </a:p>
        </p:txBody>
      </p:sp>
      <p:grpSp>
        <p:nvGrpSpPr>
          <p:cNvPr id="27" name="그룹 26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0" name="직사각형 29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31" name="그룹 30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40" name="직사각형 39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sp>
            <p:nvSpPr>
              <p:cNvPr id="41" name="모서리가 둥근 직사각형 40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501083" y="585226"/>
                <a:ext cx="1245217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6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활동하기</a:t>
                </a:r>
              </a:p>
            </p:txBody>
          </p:sp>
        </p:grp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7168961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공감의 의미와 방법 알기</a:t>
              </a:r>
            </a:p>
          </p:txBody>
        </p:sp>
      </p:grpSp>
      <p:pic>
        <p:nvPicPr>
          <p:cNvPr id="45" name="Picture 2" descr="C:\Users\JeongA\Desktop\0115 공감 역량 연구진+전문가+교육부 피드백 정리분\[참고자료] 삽화\삽화 최종본\1. 공감\2.초중\초3_4학년_공감_01-50\초3_4학년_공감_수정02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1909" y="2345172"/>
            <a:ext cx="7049583" cy="4029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4455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직사각형 42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138" name="그룹 137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139" name="그룹 138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141" name="모서리가 둥근 직사각형 140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grpSp>
            <p:nvGrpSpPr>
              <p:cNvPr id="142" name="그룹 141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143" name="그룹 142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148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49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50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  <p:grpSp>
              <p:nvGrpSpPr>
                <p:cNvPr id="144" name="그룹 143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145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46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47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</p:grpSp>
        </p:grpSp>
        <p:sp>
          <p:nvSpPr>
            <p:cNvPr id="140" name="모서리가 둥근 직사각형 139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</p:grpSp>
      <p:sp>
        <p:nvSpPr>
          <p:cNvPr id="34" name="직사각형 33"/>
          <p:cNvSpPr/>
          <p:nvPr/>
        </p:nvSpPr>
        <p:spPr>
          <a:xfrm>
            <a:off x="994145" y="6209934"/>
            <a:ext cx="8705111" cy="369332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algn="ctr" latinLnBrk="0"/>
            <a:r>
              <a:rPr lang="ko-KR" altLang="en-US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친구가 상을 받으면</a:t>
            </a:r>
            <a:r>
              <a:rPr lang="en-US" altLang="ko-KR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나도 같이 </a:t>
            </a:r>
            <a:r>
              <a:rPr lang="en-US" altLang="ko-KR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(       )</a:t>
            </a:r>
            <a:r>
              <a:rPr lang="ko-KR" altLang="en-US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을 느껴요</a:t>
            </a:r>
            <a:r>
              <a:rPr lang="en-US" altLang="ko-KR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.</a:t>
            </a:r>
          </a:p>
        </p:txBody>
      </p:sp>
      <p:grpSp>
        <p:nvGrpSpPr>
          <p:cNvPr id="27" name="그룹 26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0" name="직사각형 29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31" name="그룹 30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40" name="직사각형 39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sp>
            <p:nvSpPr>
              <p:cNvPr id="41" name="모서리가 둥근 직사각형 40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501083" y="585226"/>
                <a:ext cx="1245217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6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활동하기</a:t>
                </a:r>
              </a:p>
            </p:txBody>
          </p:sp>
        </p:grp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7168961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공감의 의미와 방법 알기</a:t>
              </a:r>
            </a:p>
          </p:txBody>
        </p:sp>
      </p:grpSp>
      <p:pic>
        <p:nvPicPr>
          <p:cNvPr id="29" name="Picture 2" descr="C:\Users\JeongA\Desktop\0115 공감 역량 연구진+전문가+교육부 피드백 정리분\[참고자료] 삽화\삽화 최종본\1. 공감\2.초중\초3_4학년_공감_01-50\초3_4학년_공감_수정03.jpg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19" b="11801"/>
          <a:stretch/>
        </p:blipFill>
        <p:spPr bwMode="auto">
          <a:xfrm>
            <a:off x="650285" y="2454031"/>
            <a:ext cx="9392831" cy="3719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직사각형 31"/>
          <p:cNvSpPr/>
          <p:nvPr/>
        </p:nvSpPr>
        <p:spPr>
          <a:xfrm>
            <a:off x="1776046" y="1442403"/>
            <a:ext cx="7141308" cy="492443"/>
          </a:xfrm>
          <a:prstGeom prst="rect">
            <a:avLst/>
          </a:prstGeom>
        </p:spPr>
        <p:txBody>
          <a:bodyPr wrap="square" tIns="0" bIns="0" anchor="ctr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ko-KR" altLang="en-US" sz="32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다른 사람의 감정도 느낄 수 있을까요</a:t>
            </a:r>
            <a:r>
              <a:rPr lang="en-US" altLang="ko-KR" sz="32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?</a:t>
            </a:r>
          </a:p>
        </p:txBody>
      </p:sp>
      <p:pic>
        <p:nvPicPr>
          <p:cNvPr id="33" name="그림 32"/>
          <p:cNvPicPr>
            <a:picLocks noChangeAspect="1"/>
          </p:cNvPicPr>
          <p:nvPr/>
        </p:nvPicPr>
        <p:blipFill rotWithShape="1">
          <a:blip r:embed="rId4"/>
          <a:srcRect l="43611" t="13555" r="43611" b="61933"/>
          <a:stretch/>
        </p:blipFill>
        <p:spPr>
          <a:xfrm>
            <a:off x="1614754" y="1296825"/>
            <a:ext cx="462280" cy="431481"/>
          </a:xfrm>
          <a:prstGeom prst="rect">
            <a:avLst/>
          </a:prstGeom>
        </p:spPr>
      </p:pic>
      <p:pic>
        <p:nvPicPr>
          <p:cNvPr id="36" name="그림 35"/>
          <p:cNvPicPr>
            <a:picLocks noChangeAspect="1"/>
          </p:cNvPicPr>
          <p:nvPr/>
        </p:nvPicPr>
        <p:blipFill rotWithShape="1">
          <a:blip r:embed="rId4"/>
          <a:srcRect l="43611" t="13555" r="43611" b="61933"/>
          <a:stretch/>
        </p:blipFill>
        <p:spPr>
          <a:xfrm flipH="1" flipV="1">
            <a:off x="8654464" y="1296825"/>
            <a:ext cx="462280" cy="431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819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직사각형 42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138" name="그룹 137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139" name="그룹 138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141" name="모서리가 둥근 직사각형 140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grpSp>
            <p:nvGrpSpPr>
              <p:cNvPr id="142" name="그룹 141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143" name="그룹 142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148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49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50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  <p:grpSp>
              <p:nvGrpSpPr>
                <p:cNvPr id="144" name="그룹 143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145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46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47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</p:grpSp>
        </p:grpSp>
        <p:sp>
          <p:nvSpPr>
            <p:cNvPr id="140" name="모서리가 둥근 직사각형 139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</p:grpSp>
      <p:sp>
        <p:nvSpPr>
          <p:cNvPr id="34" name="직사각형 33"/>
          <p:cNvSpPr/>
          <p:nvPr/>
        </p:nvSpPr>
        <p:spPr>
          <a:xfrm>
            <a:off x="994145" y="6209934"/>
            <a:ext cx="8705111" cy="369332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algn="ctr" latinLnBrk="0"/>
            <a:r>
              <a:rPr lang="ko-KR" altLang="en-US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친구가 발표할 때는</a:t>
            </a:r>
            <a:r>
              <a:rPr lang="en-US" altLang="ko-KR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내 마음도 두근두근 같이 </a:t>
            </a:r>
            <a:r>
              <a:rPr lang="en-US" altLang="ko-KR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(         ).</a:t>
            </a:r>
          </a:p>
        </p:txBody>
      </p:sp>
      <p:grpSp>
        <p:nvGrpSpPr>
          <p:cNvPr id="27" name="그룹 26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0" name="직사각형 29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31" name="그룹 30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40" name="직사각형 39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sp>
            <p:nvSpPr>
              <p:cNvPr id="41" name="모서리가 둥근 직사각형 40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501083" y="585226"/>
                <a:ext cx="1245217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6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활동하기</a:t>
                </a:r>
              </a:p>
            </p:txBody>
          </p:sp>
        </p:grp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7168961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공감의 의미와 방법 알기</a:t>
              </a:r>
            </a:p>
          </p:txBody>
        </p:sp>
      </p:grpSp>
      <p:pic>
        <p:nvPicPr>
          <p:cNvPr id="32" name="Picture 2" descr="C:\Users\JeongA\Desktop\0115 공감 역량 연구진+전문가+교육부 피드백 정리분\[참고자료] 삽화\삽화 최종본\1. 공감\2.초중\초3_4학년_공감_01-50\초3_4학년_공감_수정04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8214" y="2355755"/>
            <a:ext cx="7056973" cy="4039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직사각형 32"/>
          <p:cNvSpPr/>
          <p:nvPr/>
        </p:nvSpPr>
        <p:spPr>
          <a:xfrm>
            <a:off x="1776046" y="1442403"/>
            <a:ext cx="7141308" cy="492443"/>
          </a:xfrm>
          <a:prstGeom prst="rect">
            <a:avLst/>
          </a:prstGeom>
        </p:spPr>
        <p:txBody>
          <a:bodyPr wrap="square" tIns="0" bIns="0" anchor="ctr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ko-KR" altLang="en-US" sz="32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다른 사람의 감정도 느낄 수 있을까요</a:t>
            </a:r>
            <a:r>
              <a:rPr lang="en-US" altLang="ko-KR" sz="32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?</a:t>
            </a:r>
          </a:p>
        </p:txBody>
      </p:sp>
      <p:pic>
        <p:nvPicPr>
          <p:cNvPr id="36" name="그림 35"/>
          <p:cNvPicPr>
            <a:picLocks noChangeAspect="1"/>
          </p:cNvPicPr>
          <p:nvPr/>
        </p:nvPicPr>
        <p:blipFill rotWithShape="1">
          <a:blip r:embed="rId4"/>
          <a:srcRect l="43611" t="13555" r="43611" b="61933"/>
          <a:stretch/>
        </p:blipFill>
        <p:spPr>
          <a:xfrm>
            <a:off x="1614754" y="1296825"/>
            <a:ext cx="462280" cy="431481"/>
          </a:xfrm>
          <a:prstGeom prst="rect">
            <a:avLst/>
          </a:prstGeom>
        </p:spPr>
      </p:pic>
      <p:pic>
        <p:nvPicPr>
          <p:cNvPr id="44" name="그림 43"/>
          <p:cNvPicPr>
            <a:picLocks noChangeAspect="1"/>
          </p:cNvPicPr>
          <p:nvPr/>
        </p:nvPicPr>
        <p:blipFill rotWithShape="1">
          <a:blip r:embed="rId4"/>
          <a:srcRect l="43611" t="13555" r="43611" b="61933"/>
          <a:stretch/>
        </p:blipFill>
        <p:spPr>
          <a:xfrm flipH="1" flipV="1">
            <a:off x="8654464" y="1296825"/>
            <a:ext cx="462280" cy="431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813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직사각형 42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138" name="그룹 137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139" name="그룹 138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141" name="모서리가 둥근 직사각형 140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grpSp>
            <p:nvGrpSpPr>
              <p:cNvPr id="142" name="그룹 141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143" name="그룹 142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148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49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50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  <p:grpSp>
              <p:nvGrpSpPr>
                <p:cNvPr id="144" name="그룹 143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145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46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47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</p:grpSp>
        </p:grpSp>
        <p:sp>
          <p:nvSpPr>
            <p:cNvPr id="140" name="모서리가 둥근 직사각형 139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</p:grpSp>
      <p:grpSp>
        <p:nvGrpSpPr>
          <p:cNvPr id="27" name="그룹 26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0" name="직사각형 29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31" name="그룹 30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40" name="직사각형 39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sp>
            <p:nvSpPr>
              <p:cNvPr id="41" name="모서리가 둥근 직사각형 40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501083" y="585226"/>
                <a:ext cx="1245217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6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활동하기</a:t>
                </a:r>
              </a:p>
            </p:txBody>
          </p:sp>
        </p:grp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7168961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공감의 의미와 방법 알기</a:t>
              </a:r>
            </a:p>
          </p:txBody>
        </p:sp>
      </p:grpSp>
      <p:sp>
        <p:nvSpPr>
          <p:cNvPr id="28" name="직사각형 27"/>
          <p:cNvSpPr/>
          <p:nvPr/>
        </p:nvSpPr>
        <p:spPr>
          <a:xfrm>
            <a:off x="1776046" y="1442403"/>
            <a:ext cx="7141308" cy="492443"/>
          </a:xfrm>
          <a:prstGeom prst="rect">
            <a:avLst/>
          </a:prstGeom>
        </p:spPr>
        <p:txBody>
          <a:bodyPr wrap="square" tIns="0" bIns="0" anchor="ctr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ko-KR" altLang="en-US" sz="32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공감한다는 것은 무엇일까요</a:t>
            </a:r>
            <a:r>
              <a:rPr lang="en-US" altLang="ko-KR" sz="32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?</a:t>
            </a:r>
          </a:p>
        </p:txBody>
      </p:sp>
      <p:pic>
        <p:nvPicPr>
          <p:cNvPr id="29" name="그림 28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>
            <a:off x="2357216" y="1296825"/>
            <a:ext cx="462280" cy="431481"/>
          </a:xfrm>
          <a:prstGeom prst="rect">
            <a:avLst/>
          </a:prstGeom>
        </p:spPr>
      </p:pic>
      <p:pic>
        <p:nvPicPr>
          <p:cNvPr id="33" name="그림 32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 flipH="1" flipV="1">
            <a:off x="7896371" y="1296825"/>
            <a:ext cx="462280" cy="431481"/>
          </a:xfrm>
          <a:prstGeom prst="rect">
            <a:avLst/>
          </a:prstGeom>
        </p:spPr>
      </p:pic>
      <p:grpSp>
        <p:nvGrpSpPr>
          <p:cNvPr id="36" name="그룹 35"/>
          <p:cNvGrpSpPr/>
          <p:nvPr/>
        </p:nvGrpSpPr>
        <p:grpSpPr>
          <a:xfrm flipH="1">
            <a:off x="1116480" y="3166080"/>
            <a:ext cx="2564566" cy="2728040"/>
            <a:chOff x="3141064" y="3371250"/>
            <a:chExt cx="1854125" cy="1972313"/>
          </a:xfrm>
        </p:grpSpPr>
        <p:sp>
          <p:nvSpPr>
            <p:cNvPr id="44" name="Freeform 5"/>
            <p:cNvSpPr>
              <a:spLocks/>
            </p:cNvSpPr>
            <p:nvPr/>
          </p:nvSpPr>
          <p:spPr bwMode="auto">
            <a:xfrm>
              <a:off x="3141064" y="3371250"/>
              <a:ext cx="1854125" cy="1972313"/>
            </a:xfrm>
            <a:custGeom>
              <a:avLst/>
              <a:gdLst>
                <a:gd name="T0" fmla="*/ 721 w 721"/>
                <a:gd name="T1" fmla="*/ 360 h 767"/>
                <a:gd name="T2" fmla="*/ 360 w 721"/>
                <a:gd name="T3" fmla="*/ 0 h 767"/>
                <a:gd name="T4" fmla="*/ 0 w 721"/>
                <a:gd name="T5" fmla="*/ 360 h 767"/>
                <a:gd name="T6" fmla="*/ 264 w 721"/>
                <a:gd name="T7" fmla="*/ 707 h 767"/>
                <a:gd name="T8" fmla="*/ 231 w 721"/>
                <a:gd name="T9" fmla="*/ 767 h 767"/>
                <a:gd name="T10" fmla="*/ 420 w 721"/>
                <a:gd name="T11" fmla="*/ 715 h 767"/>
                <a:gd name="T12" fmla="*/ 721 w 721"/>
                <a:gd name="T13" fmla="*/ 360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1" h="767">
                  <a:moveTo>
                    <a:pt x="721" y="360"/>
                  </a:moveTo>
                  <a:cubicBezTo>
                    <a:pt x="721" y="161"/>
                    <a:pt x="559" y="0"/>
                    <a:pt x="360" y="0"/>
                  </a:cubicBezTo>
                  <a:cubicBezTo>
                    <a:pt x="162" y="0"/>
                    <a:pt x="0" y="161"/>
                    <a:pt x="0" y="360"/>
                  </a:cubicBezTo>
                  <a:cubicBezTo>
                    <a:pt x="0" y="526"/>
                    <a:pt x="112" y="665"/>
                    <a:pt x="264" y="707"/>
                  </a:cubicBezTo>
                  <a:cubicBezTo>
                    <a:pt x="231" y="767"/>
                    <a:pt x="231" y="767"/>
                    <a:pt x="231" y="767"/>
                  </a:cubicBezTo>
                  <a:cubicBezTo>
                    <a:pt x="420" y="715"/>
                    <a:pt x="420" y="715"/>
                    <a:pt x="420" y="715"/>
                  </a:cubicBezTo>
                  <a:cubicBezTo>
                    <a:pt x="591" y="687"/>
                    <a:pt x="721" y="539"/>
                    <a:pt x="721" y="360"/>
                  </a:cubicBezTo>
                  <a:close/>
                </a:path>
              </a:pathLst>
            </a:custGeom>
            <a:solidFill>
              <a:srgbClr val="00B0F0"/>
            </a:solidFill>
            <a:ln w="222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 latinLnBrk="0"/>
              <a:endParaRPr lang="ko-KR" altLang="en-US" sz="2800" b="1" spc="-150" dirty="0">
                <a:ln>
                  <a:solidFill>
                    <a:srgbClr val="00B0F0">
                      <a:alpha val="0"/>
                    </a:srgb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5" name="Rectangle 304"/>
            <p:cNvSpPr>
              <a:spLocks noChangeArrowheads="1"/>
            </p:cNvSpPr>
            <p:nvPr/>
          </p:nvSpPr>
          <p:spPr bwMode="auto">
            <a:xfrm>
              <a:off x="3182898" y="3853163"/>
              <a:ext cx="1770459" cy="867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 anchor="ctr">
              <a:spAutoFit/>
            </a:bodyPr>
            <a:lstStyle/>
            <a:p>
              <a:pPr algn="ctr">
                <a:defRPr/>
              </a:pPr>
              <a:r>
                <a:rPr lang="ko-KR" altLang="en-US" sz="3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공감한다는</a:t>
              </a:r>
            </a:p>
            <a:p>
              <a:pPr algn="ctr">
                <a:defRPr/>
              </a:pPr>
              <a:r>
                <a:rPr lang="ko-KR" altLang="en-US" sz="3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것은</a:t>
              </a:r>
            </a:p>
          </p:txBody>
        </p:sp>
      </p:grpSp>
      <p:grpSp>
        <p:nvGrpSpPr>
          <p:cNvPr id="46" name="그룹 45"/>
          <p:cNvGrpSpPr/>
          <p:nvPr/>
        </p:nvGrpSpPr>
        <p:grpSpPr>
          <a:xfrm>
            <a:off x="3968085" y="3656578"/>
            <a:ext cx="5840223" cy="400110"/>
            <a:chOff x="3638287" y="2680363"/>
            <a:chExt cx="5840223" cy="400110"/>
          </a:xfrm>
        </p:grpSpPr>
        <p:pic>
          <p:nvPicPr>
            <p:cNvPr id="47" name="그림 4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48" name="직사각형 47"/>
            <p:cNvSpPr/>
            <p:nvPr/>
          </p:nvSpPr>
          <p:spPr>
            <a:xfrm>
              <a:off x="3995420" y="2680363"/>
              <a:ext cx="5483090" cy="400110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상대방의 </a:t>
              </a:r>
              <a:r>
                <a:rPr lang="ko-KR" altLang="en-US" sz="2600" b="1" spc="-15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감정 </a:t>
              </a:r>
              <a:r>
                <a:rPr lang="ko-KR" altLang="en-US" sz="2600" b="1" spc="-15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을 </a:t>
              </a:r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함께 느끼는 거예요</a:t>
              </a:r>
              <a:r>
                <a:rPr lang="en-US" altLang="ko-KR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</a:p>
          </p:txBody>
        </p:sp>
      </p:grpSp>
      <p:grpSp>
        <p:nvGrpSpPr>
          <p:cNvPr id="49" name="그룹 48"/>
          <p:cNvGrpSpPr/>
          <p:nvPr/>
        </p:nvGrpSpPr>
        <p:grpSpPr>
          <a:xfrm>
            <a:off x="3968085" y="4330045"/>
            <a:ext cx="5840223" cy="400110"/>
            <a:chOff x="3638287" y="2680363"/>
            <a:chExt cx="5840223" cy="400110"/>
          </a:xfrm>
        </p:grpSpPr>
        <p:pic>
          <p:nvPicPr>
            <p:cNvPr id="50" name="그림 4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51" name="직사각형 50"/>
            <p:cNvSpPr/>
            <p:nvPr/>
          </p:nvSpPr>
          <p:spPr>
            <a:xfrm>
              <a:off x="3995420" y="2680363"/>
              <a:ext cx="5483090" cy="400110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상대방의 </a:t>
              </a:r>
              <a:r>
                <a:rPr lang="ko-KR" altLang="en-US" sz="2600" b="1" spc="-15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눈 </a:t>
              </a:r>
              <a:r>
                <a:rPr lang="ko-KR" altLang="en-US" sz="2600" b="1" spc="-150" dirty="0" err="1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으로</a:t>
              </a:r>
              <a:r>
                <a:rPr lang="ko-KR" altLang="en-US" sz="2600" b="1" spc="-15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 </a:t>
              </a:r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바라보는 거죠</a:t>
              </a:r>
              <a:r>
                <a:rPr lang="en-US" altLang="ko-KR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</a:p>
          </p:txBody>
        </p:sp>
      </p:grpSp>
      <p:grpSp>
        <p:nvGrpSpPr>
          <p:cNvPr id="52" name="그룹 51"/>
          <p:cNvGrpSpPr/>
          <p:nvPr/>
        </p:nvGrpSpPr>
        <p:grpSpPr>
          <a:xfrm>
            <a:off x="3968085" y="5003512"/>
            <a:ext cx="5840223" cy="400110"/>
            <a:chOff x="3638287" y="2680363"/>
            <a:chExt cx="5840223" cy="400110"/>
          </a:xfrm>
        </p:grpSpPr>
        <p:pic>
          <p:nvPicPr>
            <p:cNvPr id="53" name="그림 5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54" name="직사각형 53"/>
            <p:cNvSpPr/>
            <p:nvPr/>
          </p:nvSpPr>
          <p:spPr>
            <a:xfrm>
              <a:off x="3995420" y="2680363"/>
              <a:ext cx="5483090" cy="400110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상대방의 </a:t>
              </a:r>
              <a:r>
                <a:rPr lang="ko-KR" altLang="en-US" sz="2600" b="1" spc="-15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입장 </a:t>
              </a:r>
              <a:r>
                <a:rPr lang="ko-KR" altLang="en-US" sz="2600" b="1" spc="-15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에서 </a:t>
              </a:r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생각하는 거예요</a:t>
              </a:r>
              <a:r>
                <a:rPr lang="en-US" altLang="ko-KR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</a:p>
          </p:txBody>
        </p:sp>
      </p:grpSp>
      <p:sp>
        <p:nvSpPr>
          <p:cNvPr id="55" name="TextBox 54"/>
          <p:cNvSpPr txBox="1"/>
          <p:nvPr/>
        </p:nvSpPr>
        <p:spPr>
          <a:xfrm>
            <a:off x="5650513" y="3572440"/>
            <a:ext cx="813043" cy="492443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2600" b="1" spc="-15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ㄱㅈ</a:t>
            </a:r>
            <a:endParaRPr lang="ko-KR" altLang="en-US" sz="2600" b="1" spc="-1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rgbClr val="EE6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KoPubWorld돋움체 Bold" panose="00000800000000000000" pitchFamily="2" charset="-127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5657313" y="4283640"/>
            <a:ext cx="518091" cy="492443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2600" b="1" spc="-150" dirty="0" err="1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ㄴ</a:t>
            </a:r>
            <a:endParaRPr lang="ko-KR" altLang="en-US" sz="2600" b="1" spc="-1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rgbClr val="EE6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KoPubWorld돋움체 Bold" panose="00000800000000000000" pitchFamily="2" charset="-127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50513" y="4940132"/>
            <a:ext cx="813043" cy="492443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2600" b="1" spc="-150" dirty="0" err="1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ㅇㅈ</a:t>
            </a:r>
            <a:endParaRPr lang="ko-KR" altLang="en-US" sz="2600" b="1" spc="-1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rgbClr val="EE6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KoPubWorld돋움체 Bold" panose="000008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38243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6" grpId="0" animBg="1"/>
      <p:bldP spid="5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직사각형 42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138" name="그룹 137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139" name="그룹 138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141" name="모서리가 둥근 직사각형 140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grpSp>
            <p:nvGrpSpPr>
              <p:cNvPr id="142" name="그룹 141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143" name="그룹 142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148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49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50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  <p:grpSp>
              <p:nvGrpSpPr>
                <p:cNvPr id="144" name="그룹 143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145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46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47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</p:grpSp>
        </p:grpSp>
        <p:sp>
          <p:nvSpPr>
            <p:cNvPr id="140" name="모서리가 둥근 직사각형 139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</p:grpSp>
      <p:grpSp>
        <p:nvGrpSpPr>
          <p:cNvPr id="27" name="그룹 26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0" name="직사각형 29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31" name="그룹 30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40" name="직사각형 39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sp>
            <p:nvSpPr>
              <p:cNvPr id="41" name="모서리가 둥근 직사각형 40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501083" y="585226"/>
                <a:ext cx="1245217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6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활동하기</a:t>
                </a:r>
              </a:p>
            </p:txBody>
          </p:sp>
        </p:grp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7168961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공감의 의미와 방법 알기</a:t>
              </a:r>
            </a:p>
          </p:txBody>
        </p:sp>
      </p:grpSp>
      <p:sp>
        <p:nvSpPr>
          <p:cNvPr id="28" name="직사각형 27"/>
          <p:cNvSpPr/>
          <p:nvPr/>
        </p:nvSpPr>
        <p:spPr>
          <a:xfrm>
            <a:off x="1408723" y="1442403"/>
            <a:ext cx="7875954" cy="492443"/>
          </a:xfrm>
          <a:prstGeom prst="rect">
            <a:avLst/>
          </a:prstGeom>
        </p:spPr>
        <p:txBody>
          <a:bodyPr wrap="square" tIns="0" bIns="0" anchor="ctr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ko-KR" altLang="en-US" sz="32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공감을 잘 표현하기 위한 방법이 있을까요</a:t>
            </a:r>
            <a:r>
              <a:rPr lang="en-US" altLang="ko-KR" sz="32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?</a:t>
            </a:r>
          </a:p>
        </p:txBody>
      </p:sp>
      <p:pic>
        <p:nvPicPr>
          <p:cNvPr id="29" name="그림 28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>
            <a:off x="1263063" y="1296825"/>
            <a:ext cx="462280" cy="431481"/>
          </a:xfrm>
          <a:prstGeom prst="rect">
            <a:avLst/>
          </a:prstGeom>
        </p:spPr>
      </p:pic>
      <p:pic>
        <p:nvPicPr>
          <p:cNvPr id="33" name="그림 32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 flipH="1" flipV="1">
            <a:off x="9013971" y="1296825"/>
            <a:ext cx="462280" cy="431481"/>
          </a:xfrm>
          <a:prstGeom prst="rect">
            <a:avLst/>
          </a:prstGeom>
        </p:spPr>
      </p:pic>
      <p:grpSp>
        <p:nvGrpSpPr>
          <p:cNvPr id="36" name="그룹 35"/>
          <p:cNvGrpSpPr/>
          <p:nvPr/>
        </p:nvGrpSpPr>
        <p:grpSpPr>
          <a:xfrm flipH="1">
            <a:off x="1116480" y="3166081"/>
            <a:ext cx="2564566" cy="2728040"/>
            <a:chOff x="3141064" y="3371250"/>
            <a:chExt cx="1854125" cy="1972313"/>
          </a:xfrm>
        </p:grpSpPr>
        <p:sp>
          <p:nvSpPr>
            <p:cNvPr id="44" name="Freeform 5"/>
            <p:cNvSpPr>
              <a:spLocks/>
            </p:cNvSpPr>
            <p:nvPr/>
          </p:nvSpPr>
          <p:spPr bwMode="auto">
            <a:xfrm>
              <a:off x="3141064" y="3371250"/>
              <a:ext cx="1854125" cy="1972313"/>
            </a:xfrm>
            <a:custGeom>
              <a:avLst/>
              <a:gdLst>
                <a:gd name="T0" fmla="*/ 721 w 721"/>
                <a:gd name="T1" fmla="*/ 360 h 767"/>
                <a:gd name="T2" fmla="*/ 360 w 721"/>
                <a:gd name="T3" fmla="*/ 0 h 767"/>
                <a:gd name="T4" fmla="*/ 0 w 721"/>
                <a:gd name="T5" fmla="*/ 360 h 767"/>
                <a:gd name="T6" fmla="*/ 264 w 721"/>
                <a:gd name="T7" fmla="*/ 707 h 767"/>
                <a:gd name="T8" fmla="*/ 231 w 721"/>
                <a:gd name="T9" fmla="*/ 767 h 767"/>
                <a:gd name="T10" fmla="*/ 420 w 721"/>
                <a:gd name="T11" fmla="*/ 715 h 767"/>
                <a:gd name="T12" fmla="*/ 721 w 721"/>
                <a:gd name="T13" fmla="*/ 360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1" h="767">
                  <a:moveTo>
                    <a:pt x="721" y="360"/>
                  </a:moveTo>
                  <a:cubicBezTo>
                    <a:pt x="721" y="161"/>
                    <a:pt x="559" y="0"/>
                    <a:pt x="360" y="0"/>
                  </a:cubicBezTo>
                  <a:cubicBezTo>
                    <a:pt x="162" y="0"/>
                    <a:pt x="0" y="161"/>
                    <a:pt x="0" y="360"/>
                  </a:cubicBezTo>
                  <a:cubicBezTo>
                    <a:pt x="0" y="526"/>
                    <a:pt x="112" y="665"/>
                    <a:pt x="264" y="707"/>
                  </a:cubicBezTo>
                  <a:cubicBezTo>
                    <a:pt x="231" y="767"/>
                    <a:pt x="231" y="767"/>
                    <a:pt x="231" y="767"/>
                  </a:cubicBezTo>
                  <a:cubicBezTo>
                    <a:pt x="420" y="715"/>
                    <a:pt x="420" y="715"/>
                    <a:pt x="420" y="715"/>
                  </a:cubicBezTo>
                  <a:cubicBezTo>
                    <a:pt x="591" y="687"/>
                    <a:pt x="721" y="539"/>
                    <a:pt x="721" y="360"/>
                  </a:cubicBezTo>
                  <a:close/>
                </a:path>
              </a:pathLst>
            </a:custGeom>
            <a:solidFill>
              <a:srgbClr val="00B0F0"/>
            </a:solidFill>
            <a:ln w="222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 latinLnBrk="0"/>
              <a:endParaRPr lang="ko-KR" altLang="en-US" sz="2800" b="1" spc="-150" dirty="0">
                <a:ln>
                  <a:solidFill>
                    <a:srgbClr val="00B0F0">
                      <a:alpha val="0"/>
                    </a:srgb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5" name="Rectangle 304"/>
            <p:cNvSpPr>
              <a:spLocks noChangeArrowheads="1"/>
            </p:cNvSpPr>
            <p:nvPr/>
          </p:nvSpPr>
          <p:spPr bwMode="auto">
            <a:xfrm>
              <a:off x="3182898" y="3853163"/>
              <a:ext cx="1770459" cy="867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 anchor="ctr">
              <a:spAutoFit/>
            </a:bodyPr>
            <a:lstStyle/>
            <a:p>
              <a:pPr algn="ctr">
                <a:defRPr/>
              </a:pPr>
              <a:r>
                <a:rPr lang="ko-KR" altLang="en-US" sz="3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공감 표현은</a:t>
              </a:r>
            </a:p>
            <a:p>
              <a:pPr algn="ctr">
                <a:defRPr/>
              </a:pPr>
              <a:r>
                <a:rPr lang="ko-KR" altLang="en-US" sz="3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이렇게</a:t>
              </a:r>
            </a:p>
          </p:txBody>
        </p:sp>
      </p:grpSp>
      <p:grpSp>
        <p:nvGrpSpPr>
          <p:cNvPr id="46" name="그룹 45"/>
          <p:cNvGrpSpPr/>
          <p:nvPr/>
        </p:nvGrpSpPr>
        <p:grpSpPr>
          <a:xfrm>
            <a:off x="3968085" y="2710917"/>
            <a:ext cx="5840223" cy="400110"/>
            <a:chOff x="3638287" y="2680363"/>
            <a:chExt cx="5840223" cy="400110"/>
          </a:xfrm>
        </p:grpSpPr>
        <p:pic>
          <p:nvPicPr>
            <p:cNvPr id="47" name="그림 4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48" name="직사각형 47"/>
            <p:cNvSpPr/>
            <p:nvPr/>
          </p:nvSpPr>
          <p:spPr>
            <a:xfrm>
              <a:off x="3995420" y="2680363"/>
              <a:ext cx="5483090" cy="400110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먼저</a:t>
              </a:r>
              <a:r>
                <a:rPr lang="en-US" altLang="ko-KR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, </a:t>
              </a:r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말하는 사람을 </a:t>
              </a:r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바라보고</a:t>
              </a:r>
            </a:p>
          </p:txBody>
        </p:sp>
      </p:grpSp>
      <p:grpSp>
        <p:nvGrpSpPr>
          <p:cNvPr id="49" name="그룹 48"/>
          <p:cNvGrpSpPr/>
          <p:nvPr/>
        </p:nvGrpSpPr>
        <p:grpSpPr>
          <a:xfrm>
            <a:off x="3968085" y="3282784"/>
            <a:ext cx="6152837" cy="400110"/>
            <a:chOff x="3638287" y="2680363"/>
            <a:chExt cx="6152837" cy="400110"/>
          </a:xfrm>
        </p:grpSpPr>
        <p:pic>
          <p:nvPicPr>
            <p:cNvPr id="50" name="그림 4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51" name="직사각형 50"/>
            <p:cNvSpPr/>
            <p:nvPr/>
          </p:nvSpPr>
          <p:spPr>
            <a:xfrm>
              <a:off x="3995419" y="2680363"/>
              <a:ext cx="5795705" cy="400110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600" b="1" spc="-3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말하지</a:t>
              </a:r>
              <a:r>
                <a:rPr lang="ko-KR" altLang="en-US" sz="2600" b="1" spc="-3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 </a:t>
              </a:r>
              <a:r>
                <a:rPr lang="ko-KR" altLang="en-US" sz="2600" b="1" spc="-30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 않고 </a:t>
              </a:r>
              <a:r>
                <a:rPr lang="ko-KR" altLang="en-US" sz="2600" b="1" spc="-3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이야기를 잘 들어주어야 해요</a:t>
              </a:r>
              <a:r>
                <a:rPr lang="en-US" altLang="ko-KR" sz="2600" b="1" spc="-3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</a:p>
          </p:txBody>
        </p:sp>
      </p:grpSp>
      <p:sp>
        <p:nvSpPr>
          <p:cNvPr id="58" name="TextBox 57"/>
          <p:cNvSpPr txBox="1"/>
          <p:nvPr/>
        </p:nvSpPr>
        <p:spPr>
          <a:xfrm>
            <a:off x="7188572" y="2642410"/>
            <a:ext cx="1441420" cy="492443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2600" b="1" spc="-15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ㅂㄹㅂㄱ</a:t>
            </a:r>
            <a:endParaRPr lang="ko-KR" altLang="en-US" sz="2600" b="1" spc="-1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rgbClr val="EE6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KoPubWorld돋움체 Bold" panose="00000800000000000000" pitchFamily="2" charset="-127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4375818" y="3244193"/>
            <a:ext cx="1127232" cy="492443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2600" b="1" spc="-15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ㅁㅎㅈ</a:t>
            </a:r>
            <a:endParaRPr lang="ko-KR" altLang="en-US" sz="2600" b="1" spc="-1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rgbClr val="EE6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KoPubWorld돋움체 Bold" panose="00000800000000000000" pitchFamily="2" charset="-127"/>
            </a:endParaRPr>
          </a:p>
        </p:txBody>
      </p:sp>
      <p:sp>
        <p:nvSpPr>
          <p:cNvPr id="60" name="타원형 설명선 59"/>
          <p:cNvSpPr/>
          <p:nvPr/>
        </p:nvSpPr>
        <p:spPr>
          <a:xfrm>
            <a:off x="8410646" y="2324816"/>
            <a:ext cx="866216" cy="520154"/>
          </a:xfrm>
          <a:prstGeom prst="wedgeEllipseCallout">
            <a:avLst>
              <a:gd name="adj1" fmla="val -43961"/>
              <a:gd name="adj2" fmla="val 52426"/>
            </a:avLst>
          </a:prstGeom>
          <a:solidFill>
            <a:schemeClr val="bg1"/>
          </a:solidFill>
          <a:ln w="22225">
            <a:solidFill>
              <a:srgbClr val="0269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800" b="1" spc="-150" dirty="0" smtClean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함초롬돋움" panose="020B0604000101010101" pitchFamily="50" charset="-127"/>
              </a:rPr>
              <a:t>경청</a:t>
            </a:r>
            <a:endParaRPr lang="ko-KR" altLang="en-US" sz="1800" b="1" spc="-150" dirty="0">
              <a:solidFill>
                <a:srgbClr val="0269B3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함초롬돋움" panose="020B0604000101010101" pitchFamily="50" charset="-127"/>
            </a:endParaRPr>
          </a:p>
        </p:txBody>
      </p:sp>
      <p:grpSp>
        <p:nvGrpSpPr>
          <p:cNvPr id="61" name="그룹 60"/>
          <p:cNvGrpSpPr/>
          <p:nvPr/>
        </p:nvGrpSpPr>
        <p:grpSpPr>
          <a:xfrm>
            <a:off x="3968085" y="4297440"/>
            <a:ext cx="5840223" cy="800219"/>
            <a:chOff x="3638287" y="2680363"/>
            <a:chExt cx="5840223" cy="800219"/>
          </a:xfrm>
        </p:grpSpPr>
        <p:pic>
          <p:nvPicPr>
            <p:cNvPr id="62" name="그림 6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63" name="직사각형 62"/>
            <p:cNvSpPr/>
            <p:nvPr/>
          </p:nvSpPr>
          <p:spPr>
            <a:xfrm>
              <a:off x="3995420" y="2680363"/>
              <a:ext cx="5483090" cy="800219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친구가 어떤 감정을 느낄지 </a:t>
              </a:r>
              <a:r>
                <a:rPr lang="ko-KR" altLang="en-US" sz="2600" b="1" spc="-15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마음 </a:t>
              </a:r>
              <a:r>
                <a:rPr lang="ko-KR" altLang="en-US" sz="2600" b="1" spc="-150" dirty="0" err="1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으로</a:t>
              </a:r>
              <a:r>
                <a:rPr lang="ko-KR" altLang="en-US" sz="2600" b="1" spc="-15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 </a:t>
              </a:r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느껴봐요</a:t>
              </a:r>
              <a:r>
                <a:rPr lang="en-US" altLang="ko-KR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8120173" y="4236748"/>
            <a:ext cx="813043" cy="492443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2600" b="1" spc="-150" dirty="0" err="1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ㅁㅇ</a:t>
            </a:r>
            <a:endParaRPr lang="ko-KR" altLang="en-US" sz="2600" b="1" spc="-1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rgbClr val="EE6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KoPubWorld돋움체 Bold" panose="00000800000000000000" pitchFamily="2" charset="-127"/>
            </a:endParaRPr>
          </a:p>
        </p:txBody>
      </p:sp>
      <p:grpSp>
        <p:nvGrpSpPr>
          <p:cNvPr id="65" name="그룹 64"/>
          <p:cNvGrpSpPr/>
          <p:nvPr/>
        </p:nvGrpSpPr>
        <p:grpSpPr>
          <a:xfrm>
            <a:off x="3968085" y="5235286"/>
            <a:ext cx="5840223" cy="400110"/>
            <a:chOff x="3638287" y="2680363"/>
            <a:chExt cx="5840223" cy="400110"/>
          </a:xfrm>
        </p:grpSpPr>
        <p:pic>
          <p:nvPicPr>
            <p:cNvPr id="66" name="그림 6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67" name="직사각형 66"/>
            <p:cNvSpPr/>
            <p:nvPr/>
          </p:nvSpPr>
          <p:spPr>
            <a:xfrm>
              <a:off x="3995420" y="2680363"/>
              <a:ext cx="5483090" cy="400110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600" b="1" spc="-30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고개 </a:t>
              </a:r>
              <a:r>
                <a:rPr lang="ko-KR" altLang="en-US" sz="2600" b="1" spc="-300" dirty="0" err="1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를</a:t>
              </a:r>
              <a:r>
                <a:rPr lang="ko-KR" altLang="en-US" sz="2600" b="1" spc="-30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 </a:t>
              </a:r>
              <a:r>
                <a:rPr lang="ko-KR" altLang="en-US" sz="2600" b="1" spc="-3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끄덕이는 것도 좋아요</a:t>
              </a:r>
              <a:r>
                <a:rPr lang="en-US" altLang="ko-KR" sz="2600" b="1" spc="-3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</a:p>
          </p:txBody>
        </p:sp>
      </p:grpSp>
      <p:sp>
        <p:nvSpPr>
          <p:cNvPr id="68" name="TextBox 67"/>
          <p:cNvSpPr txBox="1"/>
          <p:nvPr/>
        </p:nvSpPr>
        <p:spPr>
          <a:xfrm>
            <a:off x="4382299" y="5190225"/>
            <a:ext cx="739130" cy="492443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2600" b="1" spc="-150" dirty="0" err="1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ㄱㄱ</a:t>
            </a:r>
            <a:endParaRPr lang="ko-KR" altLang="en-US" sz="2600" b="1" spc="-1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rgbClr val="EE6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KoPubWorld돋움체 Bold" panose="00000800000000000000" pitchFamily="2" charset="-127"/>
            </a:endParaRPr>
          </a:p>
        </p:txBody>
      </p:sp>
      <p:grpSp>
        <p:nvGrpSpPr>
          <p:cNvPr id="69" name="그룹 68"/>
          <p:cNvGrpSpPr/>
          <p:nvPr/>
        </p:nvGrpSpPr>
        <p:grpSpPr>
          <a:xfrm>
            <a:off x="3968085" y="5852701"/>
            <a:ext cx="5840223" cy="800219"/>
            <a:chOff x="3638287" y="2680363"/>
            <a:chExt cx="5840223" cy="800219"/>
          </a:xfrm>
        </p:grpSpPr>
        <p:pic>
          <p:nvPicPr>
            <p:cNvPr id="70" name="그림 6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71" name="직사각형 70"/>
            <p:cNvSpPr/>
            <p:nvPr/>
          </p:nvSpPr>
          <p:spPr>
            <a:xfrm>
              <a:off x="3995420" y="2680363"/>
              <a:ext cx="5483090" cy="800219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적절한 말로 </a:t>
              </a:r>
              <a:r>
                <a:rPr lang="ko-KR" altLang="en-US" sz="2600" b="1" spc="-15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맞장구 </a:t>
              </a:r>
              <a:r>
                <a:rPr lang="ko-KR" altLang="en-US" sz="2600" b="1" spc="-150" dirty="0" err="1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를</a:t>
              </a:r>
              <a:r>
                <a:rPr lang="ko-KR" altLang="en-US" sz="2600" b="1" spc="-15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 </a:t>
              </a:r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쳐주어도 좋겠지요</a:t>
              </a:r>
              <a:r>
                <a:rPr lang="en-US" altLang="ko-KR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</a:p>
          </p:txBody>
        </p:sp>
      </p:grpSp>
      <p:sp>
        <p:nvSpPr>
          <p:cNvPr id="72" name="TextBox 71"/>
          <p:cNvSpPr txBox="1"/>
          <p:nvPr/>
        </p:nvSpPr>
        <p:spPr>
          <a:xfrm>
            <a:off x="6095201" y="5807640"/>
            <a:ext cx="1127232" cy="492443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2600" b="1" spc="-150" dirty="0" err="1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ㅁㅈㄱ</a:t>
            </a:r>
            <a:endParaRPr lang="ko-KR" altLang="en-US" sz="2600" b="1" spc="-1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rgbClr val="EE6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KoPubWorld돋움체 Bold" panose="00000800000000000000" pitchFamily="2" charset="-127"/>
            </a:endParaRPr>
          </a:p>
        </p:txBody>
      </p:sp>
      <p:sp>
        <p:nvSpPr>
          <p:cNvPr id="73" name="타원형 설명선 72"/>
          <p:cNvSpPr/>
          <p:nvPr/>
        </p:nvSpPr>
        <p:spPr>
          <a:xfrm flipH="1">
            <a:off x="3830829" y="3762848"/>
            <a:ext cx="1342954" cy="520154"/>
          </a:xfrm>
          <a:prstGeom prst="wedgeEllipseCallout">
            <a:avLst>
              <a:gd name="adj1" fmla="val -43961"/>
              <a:gd name="adj2" fmla="val 52426"/>
            </a:avLst>
          </a:prstGeom>
          <a:solidFill>
            <a:schemeClr val="bg1"/>
          </a:solidFill>
          <a:ln w="22225">
            <a:solidFill>
              <a:srgbClr val="0269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ko-KR" altLang="en-US" sz="1800" b="1" spc="-150" dirty="0" smtClean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함초롬돋움" panose="020B0604000101010101" pitchFamily="50" charset="-127"/>
              </a:rPr>
              <a:t>눈을</a:t>
            </a:r>
            <a:r>
              <a:rPr lang="en-US" altLang="ko-KR" sz="1800" b="1" spc="-150" dirty="0" smtClean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함초롬돋움" panose="020B0604000101010101" pitchFamily="50" charset="-127"/>
              </a:rPr>
              <a:t/>
            </a:r>
            <a:br>
              <a:rPr lang="en-US" altLang="ko-KR" sz="1800" b="1" spc="-150" dirty="0" smtClean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함초롬돋움" panose="020B0604000101010101" pitchFamily="50" charset="-127"/>
              </a:rPr>
            </a:br>
            <a:r>
              <a:rPr lang="ko-KR" altLang="en-US" sz="1800" b="1" spc="-150" dirty="0" smtClean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함초롬돋움" panose="020B0604000101010101" pitchFamily="50" charset="-127"/>
              </a:rPr>
              <a:t>맞추고</a:t>
            </a:r>
            <a:endParaRPr lang="ko-KR" altLang="en-US" sz="1800" b="1" spc="-150" dirty="0">
              <a:solidFill>
                <a:srgbClr val="0269B3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74" name="타원형 설명선 73"/>
          <p:cNvSpPr/>
          <p:nvPr/>
        </p:nvSpPr>
        <p:spPr>
          <a:xfrm>
            <a:off x="8473168" y="5016180"/>
            <a:ext cx="1382033" cy="829897"/>
          </a:xfrm>
          <a:prstGeom prst="wedgeEllipseCallout">
            <a:avLst>
              <a:gd name="adj1" fmla="val -43961"/>
              <a:gd name="adj2" fmla="val 52426"/>
            </a:avLst>
          </a:prstGeom>
          <a:solidFill>
            <a:schemeClr val="bg1"/>
          </a:solidFill>
          <a:ln w="22225">
            <a:solidFill>
              <a:srgbClr val="0269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ko-KR" altLang="en-US" sz="18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함초롬돋움" panose="020B0604000101010101" pitchFamily="50" charset="-127"/>
              </a:rPr>
              <a:t>그랬구나</a:t>
            </a:r>
          </a:p>
          <a:p>
            <a:pPr algn="ctr"/>
            <a:r>
              <a:rPr lang="ko-KR" altLang="en-US" sz="18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함초롬돋움" panose="020B0604000101010101" pitchFamily="50" charset="-127"/>
              </a:rPr>
              <a:t>나도 그래</a:t>
            </a:r>
          </a:p>
        </p:txBody>
      </p:sp>
    </p:spTree>
    <p:extLst>
      <p:ext uri="{BB962C8B-B14F-4D97-AF65-F5344CB8AC3E}">
        <p14:creationId xmlns:p14="http://schemas.microsoft.com/office/powerpoint/2010/main" val="379309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59" grpId="0" animBg="1"/>
      <p:bldP spid="64" grpId="0" animBg="1"/>
      <p:bldP spid="68" grpId="0" animBg="1"/>
      <p:bldP spid="7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직사각형 42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138" name="그룹 137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139" name="그룹 138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141" name="모서리가 둥근 직사각형 140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grpSp>
            <p:nvGrpSpPr>
              <p:cNvPr id="142" name="그룹 141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143" name="그룹 142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148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49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50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  <p:grpSp>
              <p:nvGrpSpPr>
                <p:cNvPr id="144" name="그룹 143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145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46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47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</p:grpSp>
        </p:grpSp>
        <p:sp>
          <p:nvSpPr>
            <p:cNvPr id="140" name="모서리가 둥근 직사각형 139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</p:grpSp>
      <p:grpSp>
        <p:nvGrpSpPr>
          <p:cNvPr id="27" name="그룹 26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0" name="직사각형 29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31" name="그룹 30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40" name="직사각형 39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sp>
            <p:nvSpPr>
              <p:cNvPr id="41" name="모서리가 둥근 직사각형 40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501083" y="585226"/>
                <a:ext cx="1245217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6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활동하기</a:t>
                </a:r>
              </a:p>
            </p:txBody>
          </p:sp>
        </p:grp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7168961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‘너의 마음이 들려’ 공감놀이 하기</a:t>
              </a:r>
            </a:p>
          </p:txBody>
        </p:sp>
      </p:grpSp>
      <p:sp>
        <p:nvSpPr>
          <p:cNvPr id="28" name="직사각형 27"/>
          <p:cNvSpPr/>
          <p:nvPr/>
        </p:nvSpPr>
        <p:spPr>
          <a:xfrm>
            <a:off x="1408723" y="1442403"/>
            <a:ext cx="7875954" cy="492443"/>
          </a:xfrm>
          <a:prstGeom prst="rect">
            <a:avLst/>
          </a:prstGeom>
        </p:spPr>
        <p:txBody>
          <a:bodyPr wrap="square" tIns="0" bIns="0" anchor="ctr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ko-KR" altLang="en-US" sz="32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공감을 잘 표현하기 위한 방법이 있을까요</a:t>
            </a:r>
            <a:r>
              <a:rPr lang="en-US" altLang="ko-KR" sz="32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?</a:t>
            </a:r>
          </a:p>
        </p:txBody>
      </p:sp>
      <p:pic>
        <p:nvPicPr>
          <p:cNvPr id="29" name="그림 28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>
            <a:off x="1263063" y="1296825"/>
            <a:ext cx="462280" cy="431481"/>
          </a:xfrm>
          <a:prstGeom prst="rect">
            <a:avLst/>
          </a:prstGeom>
        </p:spPr>
      </p:pic>
      <p:pic>
        <p:nvPicPr>
          <p:cNvPr id="33" name="그림 32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 flipH="1" flipV="1">
            <a:off x="9013971" y="1296825"/>
            <a:ext cx="462280" cy="431481"/>
          </a:xfrm>
          <a:prstGeom prst="rect">
            <a:avLst/>
          </a:prstGeom>
        </p:spPr>
      </p:pic>
      <p:sp>
        <p:nvSpPr>
          <p:cNvPr id="86" name="직사각형 1"/>
          <p:cNvSpPr/>
          <p:nvPr/>
        </p:nvSpPr>
        <p:spPr>
          <a:xfrm>
            <a:off x="4829909" y="6428648"/>
            <a:ext cx="5017025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 latinLnBrk="0">
              <a:defRPr/>
            </a:pPr>
            <a:r>
              <a:rPr lang="ko-KR" altLang="en-US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준비물</a:t>
            </a:r>
            <a:r>
              <a:rPr lang="en-US" altLang="ko-KR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400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활동지</a:t>
            </a:r>
            <a:r>
              <a:rPr lang="en-US" altLang="ko-KR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붙임 종이</a:t>
            </a:r>
            <a:r>
              <a:rPr lang="en-US" altLang="ko-KR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필기도구 </a:t>
            </a:r>
            <a:r>
              <a:rPr lang="ko-KR" altLang="en-US" sz="1400" spc="-150" dirty="0" err="1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보드판</a:t>
            </a:r>
            <a:r>
              <a:rPr lang="en-US" altLang="ko-KR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마카펜</a:t>
            </a:r>
            <a:r>
              <a:rPr lang="en-US" altLang="ko-KR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지우개</a:t>
            </a:r>
          </a:p>
        </p:txBody>
      </p:sp>
      <p:grpSp>
        <p:nvGrpSpPr>
          <p:cNvPr id="87" name="그룹 86"/>
          <p:cNvGrpSpPr/>
          <p:nvPr/>
        </p:nvGrpSpPr>
        <p:grpSpPr>
          <a:xfrm>
            <a:off x="996676" y="3884990"/>
            <a:ext cx="8842893" cy="338554"/>
            <a:chOff x="3638287" y="2680364"/>
            <a:chExt cx="9595989" cy="367387"/>
          </a:xfrm>
        </p:grpSpPr>
        <p:pic>
          <p:nvPicPr>
            <p:cNvPr id="88" name="그림 8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89" name="직사각형 88"/>
            <p:cNvSpPr/>
            <p:nvPr/>
          </p:nvSpPr>
          <p:spPr>
            <a:xfrm>
              <a:off x="3995419" y="2680364"/>
              <a:ext cx="9238857" cy="367387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200" b="1" spc="-3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붙임 종이에 감정 낱말 </a:t>
              </a:r>
              <a:r>
                <a:rPr lang="en-US" altLang="ko-KR" sz="2200" b="1" spc="-3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1</a:t>
              </a:r>
              <a:r>
                <a:rPr lang="ko-KR" altLang="en-US" sz="2200" b="1" spc="-3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개와 그 감정이 생기는 상황을 문장으로 씁니다</a:t>
              </a:r>
              <a:r>
                <a:rPr lang="en-US" altLang="ko-KR" sz="2200" b="1" spc="-3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</a:p>
          </p:txBody>
        </p:sp>
      </p:grpSp>
      <p:grpSp>
        <p:nvGrpSpPr>
          <p:cNvPr id="90" name="그룹 89"/>
          <p:cNvGrpSpPr/>
          <p:nvPr/>
        </p:nvGrpSpPr>
        <p:grpSpPr>
          <a:xfrm>
            <a:off x="996676" y="4416438"/>
            <a:ext cx="8842893" cy="338554"/>
            <a:chOff x="3638287" y="2680363"/>
            <a:chExt cx="9595989" cy="367386"/>
          </a:xfrm>
        </p:grpSpPr>
        <p:pic>
          <p:nvPicPr>
            <p:cNvPr id="91" name="그림 9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92" name="직사각형 91"/>
            <p:cNvSpPr/>
            <p:nvPr/>
          </p:nvSpPr>
          <p:spPr>
            <a:xfrm>
              <a:off x="3995419" y="2680363"/>
              <a:ext cx="9238857" cy="367386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200" b="1" spc="-3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말할 순서를 정한 후</a:t>
              </a:r>
              <a:r>
                <a:rPr lang="en-US" altLang="ko-KR" sz="2200" b="1" spc="-3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, </a:t>
              </a:r>
              <a:r>
                <a:rPr lang="ko-KR" altLang="en-US" sz="2200" b="1" spc="-3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발표자는 감정낱말은 말하지 않고 문장만 발표합니다</a:t>
              </a:r>
              <a:r>
                <a:rPr lang="en-US" altLang="ko-KR" sz="2200" b="1" spc="-3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</a:p>
          </p:txBody>
        </p:sp>
      </p:grpSp>
      <p:grpSp>
        <p:nvGrpSpPr>
          <p:cNvPr id="106" name="그룹 105"/>
          <p:cNvGrpSpPr/>
          <p:nvPr/>
        </p:nvGrpSpPr>
        <p:grpSpPr>
          <a:xfrm>
            <a:off x="996676" y="4947886"/>
            <a:ext cx="8842893" cy="338554"/>
            <a:chOff x="3638287" y="2680365"/>
            <a:chExt cx="9595989" cy="367386"/>
          </a:xfrm>
        </p:grpSpPr>
        <p:pic>
          <p:nvPicPr>
            <p:cNvPr id="107" name="그림 10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108" name="직사각형 107"/>
            <p:cNvSpPr/>
            <p:nvPr/>
          </p:nvSpPr>
          <p:spPr>
            <a:xfrm>
              <a:off x="3995419" y="2680365"/>
              <a:ext cx="9238857" cy="367386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200" b="1" spc="-3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친구들은 발표자의 문장을 듣고</a:t>
              </a:r>
              <a:r>
                <a:rPr lang="en-US" altLang="ko-KR" sz="2200" b="1" spc="-3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, </a:t>
              </a:r>
              <a:r>
                <a:rPr lang="ko-KR" altLang="en-US" sz="2200" b="1" spc="-30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감정 낱말을 </a:t>
              </a:r>
              <a:r>
                <a:rPr lang="ko-KR" altLang="en-US" sz="2200" b="1" spc="-3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예상하여 </a:t>
              </a:r>
              <a:r>
                <a:rPr lang="ko-KR" altLang="en-US" sz="2200" b="1" spc="-300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보드판에</a:t>
              </a:r>
              <a:r>
                <a:rPr lang="ko-KR" altLang="en-US" sz="2200" b="1" spc="-3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 적습니다</a:t>
              </a:r>
              <a:r>
                <a:rPr lang="en-US" altLang="ko-KR" sz="2200" b="1" spc="-3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</a:p>
          </p:txBody>
        </p:sp>
      </p:grpSp>
      <p:grpSp>
        <p:nvGrpSpPr>
          <p:cNvPr id="109" name="그룹 108"/>
          <p:cNvGrpSpPr/>
          <p:nvPr/>
        </p:nvGrpSpPr>
        <p:grpSpPr>
          <a:xfrm>
            <a:off x="996676" y="5479334"/>
            <a:ext cx="8842893" cy="338554"/>
            <a:chOff x="3638287" y="2680365"/>
            <a:chExt cx="9595989" cy="367386"/>
          </a:xfrm>
        </p:grpSpPr>
        <p:pic>
          <p:nvPicPr>
            <p:cNvPr id="110" name="그림 10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111" name="직사각형 110"/>
            <p:cNvSpPr/>
            <p:nvPr/>
          </p:nvSpPr>
          <p:spPr>
            <a:xfrm>
              <a:off x="3995419" y="2680365"/>
              <a:ext cx="9238857" cy="367386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200" b="1" spc="-3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각자 적은 감정 낱말을 동시에 듭니다</a:t>
              </a:r>
              <a:r>
                <a:rPr lang="en-US" altLang="ko-KR" sz="2200" b="1" spc="-3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 </a:t>
              </a:r>
              <a:r>
                <a:rPr lang="ko-KR" altLang="en-US" sz="2200" b="1" spc="-30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발표자가 </a:t>
              </a:r>
              <a:r>
                <a:rPr lang="ko-KR" altLang="en-US" sz="2200" b="1" spc="-3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자신의 </a:t>
              </a:r>
              <a:r>
                <a:rPr lang="ko-KR" altLang="en-US" sz="2200" b="1" spc="-300" dirty="0" err="1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감정낱말을</a:t>
              </a:r>
              <a:r>
                <a:rPr lang="ko-KR" altLang="en-US" sz="2200" b="1" spc="-30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 </a:t>
              </a:r>
              <a:r>
                <a:rPr lang="ko-KR" altLang="en-US" sz="2200" b="1" spc="-3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말합니다</a:t>
              </a:r>
              <a:r>
                <a:rPr lang="en-US" altLang="ko-KR" sz="2200" b="1" spc="-3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</a:p>
          </p:txBody>
        </p:sp>
      </p:grpSp>
      <p:grpSp>
        <p:nvGrpSpPr>
          <p:cNvPr id="112" name="그룹 111"/>
          <p:cNvGrpSpPr/>
          <p:nvPr/>
        </p:nvGrpSpPr>
        <p:grpSpPr>
          <a:xfrm>
            <a:off x="996676" y="6010781"/>
            <a:ext cx="8842893" cy="338554"/>
            <a:chOff x="3638287" y="2680363"/>
            <a:chExt cx="9595989" cy="367386"/>
          </a:xfrm>
        </p:grpSpPr>
        <p:pic>
          <p:nvPicPr>
            <p:cNvPr id="113" name="그림 11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114" name="직사각형 113"/>
            <p:cNvSpPr/>
            <p:nvPr/>
          </p:nvSpPr>
          <p:spPr>
            <a:xfrm>
              <a:off x="3995419" y="2680363"/>
              <a:ext cx="9238857" cy="367386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200" b="1" spc="-3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위의 </a:t>
              </a:r>
              <a:r>
                <a:rPr lang="ko-KR" altLang="en-US" sz="2200" b="1" spc="-30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순서를 </a:t>
              </a:r>
              <a:r>
                <a:rPr lang="ko-KR" altLang="en-US" sz="2200" b="1" spc="-3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계속하며 공감놀이를 이어갑니다</a:t>
              </a:r>
              <a:r>
                <a:rPr lang="en-US" altLang="ko-KR" sz="2200" b="1" spc="-3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</a:p>
          </p:txBody>
        </p:sp>
      </p:grpSp>
      <p:sp>
        <p:nvSpPr>
          <p:cNvPr id="2" name="직사각형 1"/>
          <p:cNvSpPr/>
          <p:nvPr/>
        </p:nvSpPr>
        <p:spPr>
          <a:xfrm>
            <a:off x="996676" y="2590617"/>
            <a:ext cx="8780370" cy="1160768"/>
          </a:xfrm>
          <a:prstGeom prst="rect">
            <a:avLst/>
          </a:prstGeom>
          <a:solidFill>
            <a:srgbClr val="EE600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115" name="그룹 114"/>
          <p:cNvGrpSpPr/>
          <p:nvPr/>
        </p:nvGrpSpPr>
        <p:grpSpPr>
          <a:xfrm>
            <a:off x="1156865" y="2653140"/>
            <a:ext cx="7857105" cy="1021015"/>
            <a:chOff x="1156865" y="2457755"/>
            <a:chExt cx="7857105" cy="1021015"/>
          </a:xfrm>
        </p:grpSpPr>
        <p:pic>
          <p:nvPicPr>
            <p:cNvPr id="116" name="그림 11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56865" y="2457755"/>
              <a:ext cx="820630" cy="1021015"/>
            </a:xfrm>
            <a:prstGeom prst="rect">
              <a:avLst/>
            </a:prstGeom>
          </p:spPr>
        </p:pic>
        <p:sp>
          <p:nvSpPr>
            <p:cNvPr id="117" name="직사각형 1"/>
            <p:cNvSpPr/>
            <p:nvPr/>
          </p:nvSpPr>
          <p:spPr>
            <a:xfrm>
              <a:off x="2043075" y="2556333"/>
              <a:ext cx="6970895" cy="83099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latinLnBrk="0">
                <a:defRPr/>
              </a:pPr>
              <a:r>
                <a:rPr lang="ko-KR" altLang="en-US" sz="2400" b="1" spc="-150" dirty="0" err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공감놀이할</a:t>
              </a:r>
              <a:r>
                <a:rPr lang="ko-KR" altLang="en-US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때</a:t>
              </a:r>
              <a:r>
                <a:rPr lang="en-US" altLang="ko-KR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, </a:t>
              </a:r>
              <a:r>
                <a:rPr lang="ko-KR" altLang="en-US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감정낱말을 정확하게 </a:t>
              </a:r>
              <a:r>
                <a:rPr lang="ko-KR" altLang="en-US" sz="2400" b="1" spc="-15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맞추는 것보다 </a:t>
              </a:r>
              <a:endParaRPr lang="ko-KR" altLang="en-US" sz="24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latinLnBrk="0">
                <a:defRPr/>
              </a:pPr>
              <a:r>
                <a:rPr lang="ko-KR" altLang="en-US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친구의 이야기를 잘 들어주는 것이 더 중요해요</a:t>
              </a:r>
              <a:r>
                <a:rPr lang="en-US" altLang="ko-KR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32663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직사각형 51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B0A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sp>
        <p:nvSpPr>
          <p:cNvPr id="33" name="직사각형 32"/>
          <p:cNvSpPr/>
          <p:nvPr/>
        </p:nvSpPr>
        <p:spPr>
          <a:xfrm>
            <a:off x="1447800" y="1442404"/>
            <a:ext cx="7797800" cy="492443"/>
          </a:xfrm>
          <a:prstGeom prst="rect">
            <a:avLst/>
          </a:prstGeom>
        </p:spPr>
        <p:txBody>
          <a:bodyPr wrap="square" tIns="0" bIns="0" anchor="ctr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ko-KR" altLang="en-US" sz="3200" b="1" spc="-150" dirty="0">
                <a:ln>
                  <a:solidFill>
                    <a:srgbClr val="00B0F0">
                      <a:alpha val="0"/>
                    </a:srgb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공감놀이 해보니 어때요</a:t>
            </a:r>
            <a:r>
              <a:rPr lang="en-US" altLang="ko-KR" sz="3200" b="1" spc="-150" dirty="0">
                <a:ln>
                  <a:solidFill>
                    <a:srgbClr val="00B0F0">
                      <a:alpha val="0"/>
                    </a:srgb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?</a:t>
            </a:r>
          </a:p>
        </p:txBody>
      </p:sp>
      <p:pic>
        <p:nvPicPr>
          <p:cNvPr id="34" name="그림 33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>
            <a:off x="2695623" y="1296825"/>
            <a:ext cx="462280" cy="431481"/>
          </a:xfrm>
          <a:prstGeom prst="rect">
            <a:avLst/>
          </a:prstGeom>
        </p:spPr>
      </p:pic>
      <p:pic>
        <p:nvPicPr>
          <p:cNvPr id="35" name="그림 34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 flipH="1" flipV="1">
            <a:off x="7464377" y="1296825"/>
            <a:ext cx="462280" cy="431481"/>
          </a:xfrm>
          <a:prstGeom prst="rect">
            <a:avLst/>
          </a:prstGeom>
        </p:spPr>
      </p:pic>
      <p:grpSp>
        <p:nvGrpSpPr>
          <p:cNvPr id="36" name="그룹 35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37" name="그룹 36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39" name="모서리가 둥근 직사각형 38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grpSp>
            <p:nvGrpSpPr>
              <p:cNvPr id="40" name="그룹 39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41" name="그룹 40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70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71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75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  <p:grpSp>
              <p:nvGrpSpPr>
                <p:cNvPr id="42" name="그룹 41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43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44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69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38" name="모서리가 둥근 직사각형 37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</p:grpSp>
      <p:grpSp>
        <p:nvGrpSpPr>
          <p:cNvPr id="53" name="그룹 52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63" name="직사각형 6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</a:endParaRPr>
            </a:p>
          </p:txBody>
        </p:sp>
        <p:grpSp>
          <p:nvGrpSpPr>
            <p:cNvPr id="64" name="그룹 63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66" name="직사각형 6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</a:endParaRPr>
              </a:p>
            </p:txBody>
          </p:sp>
          <p:sp>
            <p:nvSpPr>
              <p:cNvPr id="67" name="모서리가 둥근 직사각형 6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</a:endParaRPr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501083" y="585226"/>
                <a:ext cx="1245217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600" b="1" spc="-15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실천하기</a:t>
                </a:r>
              </a:p>
            </p:txBody>
          </p:sp>
        </p:grp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6664905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9B85B5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공감 놀이 소감 나누기</a:t>
              </a:r>
            </a:p>
          </p:txBody>
        </p:sp>
      </p:grpSp>
      <p:grpSp>
        <p:nvGrpSpPr>
          <p:cNvPr id="158" name="그룹 157"/>
          <p:cNvGrpSpPr/>
          <p:nvPr/>
        </p:nvGrpSpPr>
        <p:grpSpPr>
          <a:xfrm>
            <a:off x="996676" y="2654711"/>
            <a:ext cx="8773335" cy="800219"/>
            <a:chOff x="3638287" y="2680363"/>
            <a:chExt cx="8773335" cy="800219"/>
          </a:xfrm>
        </p:grpSpPr>
        <p:pic>
          <p:nvPicPr>
            <p:cNvPr id="159" name="그림 15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160" name="직사각형 159"/>
            <p:cNvSpPr/>
            <p:nvPr/>
          </p:nvSpPr>
          <p:spPr>
            <a:xfrm>
              <a:off x="3995419" y="2680363"/>
              <a:ext cx="8416203" cy="800219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친구들이 내 이야기를 경청하며 들어줄 때</a:t>
              </a:r>
            </a:p>
            <a:p>
              <a:pPr latinLnBrk="0"/>
              <a:r>
                <a:rPr lang="en-US" altLang="ko-KR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_____________________</a:t>
              </a:r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느낌이 들었어요</a:t>
              </a:r>
              <a:r>
                <a:rPr lang="en-US" altLang="ko-KR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</a:p>
          </p:txBody>
        </p:sp>
      </p:grpSp>
      <p:grpSp>
        <p:nvGrpSpPr>
          <p:cNvPr id="161" name="그룹 160"/>
          <p:cNvGrpSpPr/>
          <p:nvPr/>
        </p:nvGrpSpPr>
        <p:grpSpPr>
          <a:xfrm>
            <a:off x="996676" y="3881726"/>
            <a:ext cx="8773335" cy="800219"/>
            <a:chOff x="3638287" y="2680363"/>
            <a:chExt cx="8773335" cy="800219"/>
          </a:xfrm>
        </p:grpSpPr>
        <p:pic>
          <p:nvPicPr>
            <p:cNvPr id="162" name="그림 16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163" name="직사각형 162"/>
            <p:cNvSpPr/>
            <p:nvPr/>
          </p:nvSpPr>
          <p:spPr>
            <a:xfrm>
              <a:off x="3995419" y="2680363"/>
              <a:ext cx="8416203" cy="800219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친구의 이야기를 귀 기울여 들어보니까</a:t>
              </a:r>
            </a:p>
            <a:p>
              <a:pPr latinLnBrk="0"/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친구가 어떤 감정을 느끼고 있는지 알 것 같아요</a:t>
              </a:r>
              <a:r>
                <a:rPr lang="en-US" altLang="ko-KR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</a:p>
          </p:txBody>
        </p:sp>
      </p:grpSp>
      <p:grpSp>
        <p:nvGrpSpPr>
          <p:cNvPr id="164" name="그룹 163"/>
          <p:cNvGrpSpPr/>
          <p:nvPr/>
        </p:nvGrpSpPr>
        <p:grpSpPr>
          <a:xfrm>
            <a:off x="996676" y="5108741"/>
            <a:ext cx="8773335" cy="800219"/>
            <a:chOff x="3638287" y="2680363"/>
            <a:chExt cx="8773335" cy="800219"/>
          </a:xfrm>
        </p:grpSpPr>
        <p:pic>
          <p:nvPicPr>
            <p:cNvPr id="165" name="그림 16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166" name="직사각형 165"/>
            <p:cNvSpPr/>
            <p:nvPr/>
          </p:nvSpPr>
          <p:spPr>
            <a:xfrm>
              <a:off x="3995419" y="2680363"/>
              <a:ext cx="8416203" cy="800219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친구랑 이야기하면서 공감을 주고 받아보니까</a:t>
              </a:r>
            </a:p>
            <a:p>
              <a:pPr latinLnBrk="0"/>
              <a:r>
                <a:rPr lang="en-US" altLang="ko-KR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___________________________ </a:t>
              </a:r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느낌이 들었어요</a:t>
              </a:r>
              <a:r>
                <a:rPr lang="en-US" altLang="ko-KR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86257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직사각형 51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B0A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sp>
        <p:nvSpPr>
          <p:cNvPr id="33" name="직사각형 32"/>
          <p:cNvSpPr/>
          <p:nvPr/>
        </p:nvSpPr>
        <p:spPr>
          <a:xfrm>
            <a:off x="1447800" y="1442404"/>
            <a:ext cx="7797800" cy="492443"/>
          </a:xfrm>
          <a:prstGeom prst="rect">
            <a:avLst/>
          </a:prstGeom>
        </p:spPr>
        <p:txBody>
          <a:bodyPr wrap="square" tIns="0" bIns="0" anchor="ctr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ko-KR" altLang="en-US" sz="3200" b="1" spc="-150" dirty="0">
                <a:ln>
                  <a:solidFill>
                    <a:srgbClr val="00B0F0">
                      <a:alpha val="0"/>
                    </a:srgb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공감 표현 어렵지 않아요</a:t>
            </a:r>
            <a:r>
              <a:rPr lang="en-US" altLang="ko-KR" sz="3200" b="1" spc="-150" dirty="0">
                <a:ln>
                  <a:solidFill>
                    <a:srgbClr val="00B0F0">
                      <a:alpha val="0"/>
                    </a:srgb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!</a:t>
            </a:r>
          </a:p>
        </p:txBody>
      </p:sp>
      <p:pic>
        <p:nvPicPr>
          <p:cNvPr id="34" name="그림 33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>
            <a:off x="2695623" y="1296825"/>
            <a:ext cx="462280" cy="431481"/>
          </a:xfrm>
          <a:prstGeom prst="rect">
            <a:avLst/>
          </a:prstGeom>
        </p:spPr>
      </p:pic>
      <p:pic>
        <p:nvPicPr>
          <p:cNvPr id="35" name="그림 34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 flipH="1" flipV="1">
            <a:off x="7464377" y="1296825"/>
            <a:ext cx="462280" cy="431481"/>
          </a:xfrm>
          <a:prstGeom prst="rect">
            <a:avLst/>
          </a:prstGeom>
        </p:spPr>
      </p:pic>
      <p:grpSp>
        <p:nvGrpSpPr>
          <p:cNvPr id="36" name="그룹 35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37" name="그룹 36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39" name="모서리가 둥근 직사각형 38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grpSp>
            <p:nvGrpSpPr>
              <p:cNvPr id="40" name="그룹 39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41" name="그룹 40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70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71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75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  <p:grpSp>
              <p:nvGrpSpPr>
                <p:cNvPr id="42" name="그룹 41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43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44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69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38" name="모서리가 둥근 직사각형 37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</p:grpSp>
      <p:grpSp>
        <p:nvGrpSpPr>
          <p:cNvPr id="53" name="그룹 52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63" name="직사각형 6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</a:endParaRPr>
            </a:p>
          </p:txBody>
        </p:sp>
        <p:grpSp>
          <p:nvGrpSpPr>
            <p:cNvPr id="64" name="그룹 63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66" name="직사각형 6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</a:endParaRPr>
              </a:p>
            </p:txBody>
          </p:sp>
          <p:sp>
            <p:nvSpPr>
              <p:cNvPr id="67" name="모서리가 둥근 직사각형 6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</a:endParaRPr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501083" y="585226"/>
                <a:ext cx="1245217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600" b="1" spc="-15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실천하기</a:t>
                </a:r>
              </a:p>
            </p:txBody>
          </p:sp>
        </p:grp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6664905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9B85B5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</a:t>
              </a: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9B85B5"/>
                  </a:solidFill>
                  <a:latin typeface="맑은 고딕" panose="020B0503020000020004" pitchFamily="50" charset="-127"/>
                </a:rPr>
                <a:t>공감 놀이 소감 나누기</a:t>
              </a:r>
              <a:endParaRPr kumimoji="1" lang="ko-KR" altLang="en-US" sz="2400" b="1" spc="-150" dirty="0">
                <a:ln>
                  <a:solidFill>
                    <a:srgbClr val="00B0F0">
                      <a:alpha val="0"/>
                    </a:srgbClr>
                  </a:solidFill>
                </a:ln>
                <a:solidFill>
                  <a:srgbClr val="9B85B5"/>
                </a:solidFill>
                <a:latin typeface="맑은 고딕" panose="020B0503020000020004" pitchFamily="50" charset="-127"/>
              </a:endParaRPr>
            </a:p>
          </p:txBody>
        </p:sp>
      </p:grpSp>
      <p:grpSp>
        <p:nvGrpSpPr>
          <p:cNvPr id="45" name="그룹 44"/>
          <p:cNvGrpSpPr/>
          <p:nvPr/>
        </p:nvGrpSpPr>
        <p:grpSpPr>
          <a:xfrm>
            <a:off x="2510477" y="2543084"/>
            <a:ext cx="2699476" cy="2130844"/>
            <a:chOff x="792075" y="2382553"/>
            <a:chExt cx="2865102" cy="2261582"/>
          </a:xfrm>
        </p:grpSpPr>
        <p:sp>
          <p:nvSpPr>
            <p:cNvPr id="46" name="Freeform 5"/>
            <p:cNvSpPr>
              <a:spLocks/>
            </p:cNvSpPr>
            <p:nvPr/>
          </p:nvSpPr>
          <p:spPr bwMode="auto">
            <a:xfrm>
              <a:off x="792075" y="2382553"/>
              <a:ext cx="2865102" cy="2261582"/>
            </a:xfrm>
            <a:custGeom>
              <a:avLst/>
              <a:gdLst>
                <a:gd name="T0" fmla="*/ 412 w 569"/>
                <a:gd name="T1" fmla="*/ 116 h 449"/>
                <a:gd name="T2" fmla="*/ 348 w 569"/>
                <a:gd name="T3" fmla="*/ 20 h 449"/>
                <a:gd name="T4" fmla="*/ 238 w 569"/>
                <a:gd name="T5" fmla="*/ 60 h 449"/>
                <a:gd name="T6" fmla="*/ 238 w 569"/>
                <a:gd name="T7" fmla="*/ 61 h 449"/>
                <a:gd name="T8" fmla="*/ 146 w 569"/>
                <a:gd name="T9" fmla="*/ 32 h 449"/>
                <a:gd name="T10" fmla="*/ 111 w 569"/>
                <a:gd name="T11" fmla="*/ 168 h 449"/>
                <a:gd name="T12" fmla="*/ 12 w 569"/>
                <a:gd name="T13" fmla="*/ 284 h 449"/>
                <a:gd name="T14" fmla="*/ 152 w 569"/>
                <a:gd name="T15" fmla="*/ 364 h 449"/>
                <a:gd name="T16" fmla="*/ 191 w 569"/>
                <a:gd name="T17" fmla="*/ 414 h 449"/>
                <a:gd name="T18" fmla="*/ 240 w 569"/>
                <a:gd name="T19" fmla="*/ 370 h 449"/>
                <a:gd name="T20" fmla="*/ 244 w 569"/>
                <a:gd name="T21" fmla="*/ 370 h 449"/>
                <a:gd name="T22" fmla="*/ 353 w 569"/>
                <a:gd name="T23" fmla="*/ 441 h 449"/>
                <a:gd name="T24" fmla="*/ 442 w 569"/>
                <a:gd name="T25" fmla="*/ 341 h 449"/>
                <a:gd name="T26" fmla="*/ 498 w 569"/>
                <a:gd name="T27" fmla="*/ 342 h 449"/>
                <a:gd name="T28" fmla="*/ 496 w 569"/>
                <a:gd name="T29" fmla="*/ 283 h 449"/>
                <a:gd name="T30" fmla="*/ 562 w 569"/>
                <a:gd name="T31" fmla="*/ 176 h 449"/>
                <a:gd name="T32" fmla="*/ 412 w 569"/>
                <a:gd name="T33" fmla="*/ 116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9" h="449">
                  <a:moveTo>
                    <a:pt x="412" y="116"/>
                  </a:moveTo>
                  <a:cubicBezTo>
                    <a:pt x="414" y="98"/>
                    <a:pt x="419" y="37"/>
                    <a:pt x="348" y="20"/>
                  </a:cubicBezTo>
                  <a:cubicBezTo>
                    <a:pt x="266" y="0"/>
                    <a:pt x="237" y="58"/>
                    <a:pt x="238" y="60"/>
                  </a:cubicBezTo>
                  <a:cubicBezTo>
                    <a:pt x="238" y="61"/>
                    <a:pt x="238" y="61"/>
                    <a:pt x="238" y="61"/>
                  </a:cubicBezTo>
                  <a:cubicBezTo>
                    <a:pt x="235" y="59"/>
                    <a:pt x="216" y="12"/>
                    <a:pt x="146" y="32"/>
                  </a:cubicBezTo>
                  <a:cubicBezTo>
                    <a:pt x="96" y="47"/>
                    <a:pt x="68" y="116"/>
                    <a:pt x="111" y="168"/>
                  </a:cubicBezTo>
                  <a:cubicBezTo>
                    <a:pt x="74" y="160"/>
                    <a:pt x="0" y="201"/>
                    <a:pt x="12" y="284"/>
                  </a:cubicBezTo>
                  <a:cubicBezTo>
                    <a:pt x="26" y="382"/>
                    <a:pt x="122" y="381"/>
                    <a:pt x="152" y="364"/>
                  </a:cubicBezTo>
                  <a:cubicBezTo>
                    <a:pt x="148" y="379"/>
                    <a:pt x="156" y="413"/>
                    <a:pt x="191" y="414"/>
                  </a:cubicBezTo>
                  <a:cubicBezTo>
                    <a:pt x="228" y="415"/>
                    <a:pt x="239" y="389"/>
                    <a:pt x="240" y="370"/>
                  </a:cubicBezTo>
                  <a:cubicBezTo>
                    <a:pt x="244" y="370"/>
                    <a:pt x="244" y="370"/>
                    <a:pt x="244" y="370"/>
                  </a:cubicBezTo>
                  <a:cubicBezTo>
                    <a:pt x="250" y="416"/>
                    <a:pt x="294" y="449"/>
                    <a:pt x="353" y="441"/>
                  </a:cubicBezTo>
                  <a:cubicBezTo>
                    <a:pt x="427" y="431"/>
                    <a:pt x="450" y="379"/>
                    <a:pt x="442" y="341"/>
                  </a:cubicBezTo>
                  <a:cubicBezTo>
                    <a:pt x="452" y="351"/>
                    <a:pt x="479" y="358"/>
                    <a:pt x="498" y="342"/>
                  </a:cubicBezTo>
                  <a:cubicBezTo>
                    <a:pt x="515" y="328"/>
                    <a:pt x="512" y="296"/>
                    <a:pt x="496" y="283"/>
                  </a:cubicBezTo>
                  <a:cubicBezTo>
                    <a:pt x="543" y="273"/>
                    <a:pt x="569" y="225"/>
                    <a:pt x="562" y="176"/>
                  </a:cubicBezTo>
                  <a:cubicBezTo>
                    <a:pt x="545" y="70"/>
                    <a:pt x="436" y="84"/>
                    <a:pt x="412" y="116"/>
                  </a:cubicBezTo>
                  <a:close/>
                </a:path>
              </a:pathLst>
            </a:custGeom>
            <a:solidFill>
              <a:srgbClr val="0269B3"/>
            </a:solidFill>
            <a:ln w="41275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sz="2600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47" name="Rectangle 304"/>
            <p:cNvSpPr>
              <a:spLocks noChangeArrowheads="1"/>
            </p:cNvSpPr>
            <p:nvPr/>
          </p:nvSpPr>
          <p:spPr bwMode="auto">
            <a:xfrm>
              <a:off x="1242932" y="3252013"/>
              <a:ext cx="2132199" cy="5226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 anchor="ctr">
              <a:spAutoFit/>
            </a:bodyPr>
            <a:lstStyle/>
            <a:p>
              <a:pPr algn="ctr" latinLnBrk="0">
                <a:defRPr/>
              </a:pPr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경청</a:t>
              </a:r>
            </a:p>
          </p:txBody>
        </p:sp>
      </p:grpSp>
      <p:grpSp>
        <p:nvGrpSpPr>
          <p:cNvPr id="48" name="그룹 47"/>
          <p:cNvGrpSpPr/>
          <p:nvPr/>
        </p:nvGrpSpPr>
        <p:grpSpPr>
          <a:xfrm>
            <a:off x="2510477" y="4588079"/>
            <a:ext cx="2699476" cy="2130844"/>
            <a:chOff x="792075" y="2382553"/>
            <a:chExt cx="2865102" cy="2261582"/>
          </a:xfrm>
        </p:grpSpPr>
        <p:sp>
          <p:nvSpPr>
            <p:cNvPr id="49" name="Freeform 5"/>
            <p:cNvSpPr>
              <a:spLocks/>
            </p:cNvSpPr>
            <p:nvPr/>
          </p:nvSpPr>
          <p:spPr bwMode="auto">
            <a:xfrm>
              <a:off x="792075" y="2382553"/>
              <a:ext cx="2865102" cy="2261582"/>
            </a:xfrm>
            <a:custGeom>
              <a:avLst/>
              <a:gdLst>
                <a:gd name="T0" fmla="*/ 412 w 569"/>
                <a:gd name="T1" fmla="*/ 116 h 449"/>
                <a:gd name="T2" fmla="*/ 348 w 569"/>
                <a:gd name="T3" fmla="*/ 20 h 449"/>
                <a:gd name="T4" fmla="*/ 238 w 569"/>
                <a:gd name="T5" fmla="*/ 60 h 449"/>
                <a:gd name="T6" fmla="*/ 238 w 569"/>
                <a:gd name="T7" fmla="*/ 61 h 449"/>
                <a:gd name="T8" fmla="*/ 146 w 569"/>
                <a:gd name="T9" fmla="*/ 32 h 449"/>
                <a:gd name="T10" fmla="*/ 111 w 569"/>
                <a:gd name="T11" fmla="*/ 168 h 449"/>
                <a:gd name="T12" fmla="*/ 12 w 569"/>
                <a:gd name="T13" fmla="*/ 284 h 449"/>
                <a:gd name="T14" fmla="*/ 152 w 569"/>
                <a:gd name="T15" fmla="*/ 364 h 449"/>
                <a:gd name="T16" fmla="*/ 191 w 569"/>
                <a:gd name="T17" fmla="*/ 414 h 449"/>
                <a:gd name="T18" fmla="*/ 240 w 569"/>
                <a:gd name="T19" fmla="*/ 370 h 449"/>
                <a:gd name="T20" fmla="*/ 244 w 569"/>
                <a:gd name="T21" fmla="*/ 370 h 449"/>
                <a:gd name="T22" fmla="*/ 353 w 569"/>
                <a:gd name="T23" fmla="*/ 441 h 449"/>
                <a:gd name="T24" fmla="*/ 442 w 569"/>
                <a:gd name="T25" fmla="*/ 341 h 449"/>
                <a:gd name="T26" fmla="*/ 498 w 569"/>
                <a:gd name="T27" fmla="*/ 342 h 449"/>
                <a:gd name="T28" fmla="*/ 496 w 569"/>
                <a:gd name="T29" fmla="*/ 283 h 449"/>
                <a:gd name="T30" fmla="*/ 562 w 569"/>
                <a:gd name="T31" fmla="*/ 176 h 449"/>
                <a:gd name="T32" fmla="*/ 412 w 569"/>
                <a:gd name="T33" fmla="*/ 116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9" h="449">
                  <a:moveTo>
                    <a:pt x="412" y="116"/>
                  </a:moveTo>
                  <a:cubicBezTo>
                    <a:pt x="414" y="98"/>
                    <a:pt x="419" y="37"/>
                    <a:pt x="348" y="20"/>
                  </a:cubicBezTo>
                  <a:cubicBezTo>
                    <a:pt x="266" y="0"/>
                    <a:pt x="237" y="58"/>
                    <a:pt x="238" y="60"/>
                  </a:cubicBezTo>
                  <a:cubicBezTo>
                    <a:pt x="238" y="61"/>
                    <a:pt x="238" y="61"/>
                    <a:pt x="238" y="61"/>
                  </a:cubicBezTo>
                  <a:cubicBezTo>
                    <a:pt x="235" y="59"/>
                    <a:pt x="216" y="12"/>
                    <a:pt x="146" y="32"/>
                  </a:cubicBezTo>
                  <a:cubicBezTo>
                    <a:pt x="96" y="47"/>
                    <a:pt x="68" y="116"/>
                    <a:pt x="111" y="168"/>
                  </a:cubicBezTo>
                  <a:cubicBezTo>
                    <a:pt x="74" y="160"/>
                    <a:pt x="0" y="201"/>
                    <a:pt x="12" y="284"/>
                  </a:cubicBezTo>
                  <a:cubicBezTo>
                    <a:pt x="26" y="382"/>
                    <a:pt x="122" y="381"/>
                    <a:pt x="152" y="364"/>
                  </a:cubicBezTo>
                  <a:cubicBezTo>
                    <a:pt x="148" y="379"/>
                    <a:pt x="156" y="413"/>
                    <a:pt x="191" y="414"/>
                  </a:cubicBezTo>
                  <a:cubicBezTo>
                    <a:pt x="228" y="415"/>
                    <a:pt x="239" y="389"/>
                    <a:pt x="240" y="370"/>
                  </a:cubicBezTo>
                  <a:cubicBezTo>
                    <a:pt x="244" y="370"/>
                    <a:pt x="244" y="370"/>
                    <a:pt x="244" y="370"/>
                  </a:cubicBezTo>
                  <a:cubicBezTo>
                    <a:pt x="250" y="416"/>
                    <a:pt x="294" y="449"/>
                    <a:pt x="353" y="441"/>
                  </a:cubicBezTo>
                  <a:cubicBezTo>
                    <a:pt x="427" y="431"/>
                    <a:pt x="450" y="379"/>
                    <a:pt x="442" y="341"/>
                  </a:cubicBezTo>
                  <a:cubicBezTo>
                    <a:pt x="452" y="351"/>
                    <a:pt x="479" y="358"/>
                    <a:pt x="498" y="342"/>
                  </a:cubicBezTo>
                  <a:cubicBezTo>
                    <a:pt x="515" y="328"/>
                    <a:pt x="512" y="296"/>
                    <a:pt x="496" y="283"/>
                  </a:cubicBezTo>
                  <a:cubicBezTo>
                    <a:pt x="543" y="273"/>
                    <a:pt x="569" y="225"/>
                    <a:pt x="562" y="176"/>
                  </a:cubicBezTo>
                  <a:cubicBezTo>
                    <a:pt x="545" y="70"/>
                    <a:pt x="436" y="84"/>
                    <a:pt x="412" y="116"/>
                  </a:cubicBezTo>
                  <a:close/>
                </a:path>
              </a:pathLst>
            </a:custGeom>
            <a:solidFill>
              <a:srgbClr val="00B0F0"/>
            </a:solidFill>
            <a:ln w="41275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sz="2600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50" name="Rectangle 304"/>
            <p:cNvSpPr>
              <a:spLocks noChangeArrowheads="1"/>
            </p:cNvSpPr>
            <p:nvPr/>
          </p:nvSpPr>
          <p:spPr bwMode="auto">
            <a:xfrm>
              <a:off x="1242932" y="3039684"/>
              <a:ext cx="2132199" cy="947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 anchor="ctr">
              <a:spAutoFit/>
            </a:bodyPr>
            <a:lstStyle/>
            <a:p>
              <a:pPr algn="ctr" latinLnBrk="0">
                <a:defRPr/>
              </a:pPr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고개 </a:t>
              </a:r>
            </a:p>
            <a:p>
              <a:pPr algn="ctr" latinLnBrk="0">
                <a:defRPr/>
              </a:pPr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끄덕이기</a:t>
              </a:r>
            </a:p>
          </p:txBody>
        </p:sp>
      </p:grpSp>
      <p:grpSp>
        <p:nvGrpSpPr>
          <p:cNvPr id="51" name="그룹 50"/>
          <p:cNvGrpSpPr/>
          <p:nvPr/>
        </p:nvGrpSpPr>
        <p:grpSpPr>
          <a:xfrm>
            <a:off x="5360357" y="4588079"/>
            <a:ext cx="2699476" cy="2130844"/>
            <a:chOff x="792075" y="2382553"/>
            <a:chExt cx="2865102" cy="2261582"/>
          </a:xfrm>
        </p:grpSpPr>
        <p:sp>
          <p:nvSpPr>
            <p:cNvPr id="54" name="Freeform 5"/>
            <p:cNvSpPr>
              <a:spLocks/>
            </p:cNvSpPr>
            <p:nvPr/>
          </p:nvSpPr>
          <p:spPr bwMode="auto">
            <a:xfrm>
              <a:off x="792075" y="2382553"/>
              <a:ext cx="2865102" cy="2261582"/>
            </a:xfrm>
            <a:custGeom>
              <a:avLst/>
              <a:gdLst>
                <a:gd name="T0" fmla="*/ 412 w 569"/>
                <a:gd name="T1" fmla="*/ 116 h 449"/>
                <a:gd name="T2" fmla="*/ 348 w 569"/>
                <a:gd name="T3" fmla="*/ 20 h 449"/>
                <a:gd name="T4" fmla="*/ 238 w 569"/>
                <a:gd name="T5" fmla="*/ 60 h 449"/>
                <a:gd name="T6" fmla="*/ 238 w 569"/>
                <a:gd name="T7" fmla="*/ 61 h 449"/>
                <a:gd name="T8" fmla="*/ 146 w 569"/>
                <a:gd name="T9" fmla="*/ 32 h 449"/>
                <a:gd name="T10" fmla="*/ 111 w 569"/>
                <a:gd name="T11" fmla="*/ 168 h 449"/>
                <a:gd name="T12" fmla="*/ 12 w 569"/>
                <a:gd name="T13" fmla="*/ 284 h 449"/>
                <a:gd name="T14" fmla="*/ 152 w 569"/>
                <a:gd name="T15" fmla="*/ 364 h 449"/>
                <a:gd name="T16" fmla="*/ 191 w 569"/>
                <a:gd name="T17" fmla="*/ 414 h 449"/>
                <a:gd name="T18" fmla="*/ 240 w 569"/>
                <a:gd name="T19" fmla="*/ 370 h 449"/>
                <a:gd name="T20" fmla="*/ 244 w 569"/>
                <a:gd name="T21" fmla="*/ 370 h 449"/>
                <a:gd name="T22" fmla="*/ 353 w 569"/>
                <a:gd name="T23" fmla="*/ 441 h 449"/>
                <a:gd name="T24" fmla="*/ 442 w 569"/>
                <a:gd name="T25" fmla="*/ 341 h 449"/>
                <a:gd name="T26" fmla="*/ 498 w 569"/>
                <a:gd name="T27" fmla="*/ 342 h 449"/>
                <a:gd name="T28" fmla="*/ 496 w 569"/>
                <a:gd name="T29" fmla="*/ 283 h 449"/>
                <a:gd name="T30" fmla="*/ 562 w 569"/>
                <a:gd name="T31" fmla="*/ 176 h 449"/>
                <a:gd name="T32" fmla="*/ 412 w 569"/>
                <a:gd name="T33" fmla="*/ 116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9" h="449">
                  <a:moveTo>
                    <a:pt x="412" y="116"/>
                  </a:moveTo>
                  <a:cubicBezTo>
                    <a:pt x="414" y="98"/>
                    <a:pt x="419" y="37"/>
                    <a:pt x="348" y="20"/>
                  </a:cubicBezTo>
                  <a:cubicBezTo>
                    <a:pt x="266" y="0"/>
                    <a:pt x="237" y="58"/>
                    <a:pt x="238" y="60"/>
                  </a:cubicBezTo>
                  <a:cubicBezTo>
                    <a:pt x="238" y="61"/>
                    <a:pt x="238" y="61"/>
                    <a:pt x="238" y="61"/>
                  </a:cubicBezTo>
                  <a:cubicBezTo>
                    <a:pt x="235" y="59"/>
                    <a:pt x="216" y="12"/>
                    <a:pt x="146" y="32"/>
                  </a:cubicBezTo>
                  <a:cubicBezTo>
                    <a:pt x="96" y="47"/>
                    <a:pt x="68" y="116"/>
                    <a:pt x="111" y="168"/>
                  </a:cubicBezTo>
                  <a:cubicBezTo>
                    <a:pt x="74" y="160"/>
                    <a:pt x="0" y="201"/>
                    <a:pt x="12" y="284"/>
                  </a:cubicBezTo>
                  <a:cubicBezTo>
                    <a:pt x="26" y="382"/>
                    <a:pt x="122" y="381"/>
                    <a:pt x="152" y="364"/>
                  </a:cubicBezTo>
                  <a:cubicBezTo>
                    <a:pt x="148" y="379"/>
                    <a:pt x="156" y="413"/>
                    <a:pt x="191" y="414"/>
                  </a:cubicBezTo>
                  <a:cubicBezTo>
                    <a:pt x="228" y="415"/>
                    <a:pt x="239" y="389"/>
                    <a:pt x="240" y="370"/>
                  </a:cubicBezTo>
                  <a:cubicBezTo>
                    <a:pt x="244" y="370"/>
                    <a:pt x="244" y="370"/>
                    <a:pt x="244" y="370"/>
                  </a:cubicBezTo>
                  <a:cubicBezTo>
                    <a:pt x="250" y="416"/>
                    <a:pt x="294" y="449"/>
                    <a:pt x="353" y="441"/>
                  </a:cubicBezTo>
                  <a:cubicBezTo>
                    <a:pt x="427" y="431"/>
                    <a:pt x="450" y="379"/>
                    <a:pt x="442" y="341"/>
                  </a:cubicBezTo>
                  <a:cubicBezTo>
                    <a:pt x="452" y="351"/>
                    <a:pt x="479" y="358"/>
                    <a:pt x="498" y="342"/>
                  </a:cubicBezTo>
                  <a:cubicBezTo>
                    <a:pt x="515" y="328"/>
                    <a:pt x="512" y="296"/>
                    <a:pt x="496" y="283"/>
                  </a:cubicBezTo>
                  <a:cubicBezTo>
                    <a:pt x="543" y="273"/>
                    <a:pt x="569" y="225"/>
                    <a:pt x="562" y="176"/>
                  </a:cubicBezTo>
                  <a:cubicBezTo>
                    <a:pt x="545" y="70"/>
                    <a:pt x="436" y="84"/>
                    <a:pt x="412" y="116"/>
                  </a:cubicBezTo>
                  <a:close/>
                </a:path>
              </a:pathLst>
            </a:custGeom>
            <a:solidFill>
              <a:srgbClr val="EE6000"/>
            </a:solidFill>
            <a:ln w="41275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sz="2600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55" name="Rectangle 304"/>
            <p:cNvSpPr>
              <a:spLocks noChangeArrowheads="1"/>
            </p:cNvSpPr>
            <p:nvPr/>
          </p:nvSpPr>
          <p:spPr bwMode="auto">
            <a:xfrm>
              <a:off x="1242932" y="3039687"/>
              <a:ext cx="2132199" cy="947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 anchor="ctr">
              <a:spAutoFit/>
            </a:bodyPr>
            <a:lstStyle/>
            <a:p>
              <a:pPr algn="ctr" latinLnBrk="0">
                <a:defRPr/>
              </a:pPr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맞장구</a:t>
              </a:r>
            </a:p>
            <a:p>
              <a:pPr algn="ctr" latinLnBrk="0">
                <a:defRPr/>
              </a:pPr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치기</a:t>
              </a:r>
            </a:p>
          </p:txBody>
        </p:sp>
      </p:grpSp>
      <p:grpSp>
        <p:nvGrpSpPr>
          <p:cNvPr id="56" name="그룹 55"/>
          <p:cNvGrpSpPr/>
          <p:nvPr/>
        </p:nvGrpSpPr>
        <p:grpSpPr>
          <a:xfrm>
            <a:off x="5360357" y="2543084"/>
            <a:ext cx="2699476" cy="2130844"/>
            <a:chOff x="792075" y="2382553"/>
            <a:chExt cx="2865102" cy="2261582"/>
          </a:xfrm>
        </p:grpSpPr>
        <p:sp>
          <p:nvSpPr>
            <p:cNvPr id="57" name="Freeform 5"/>
            <p:cNvSpPr>
              <a:spLocks/>
            </p:cNvSpPr>
            <p:nvPr/>
          </p:nvSpPr>
          <p:spPr bwMode="auto">
            <a:xfrm>
              <a:off x="792075" y="2382553"/>
              <a:ext cx="2865102" cy="2261582"/>
            </a:xfrm>
            <a:custGeom>
              <a:avLst/>
              <a:gdLst>
                <a:gd name="T0" fmla="*/ 412 w 569"/>
                <a:gd name="T1" fmla="*/ 116 h 449"/>
                <a:gd name="T2" fmla="*/ 348 w 569"/>
                <a:gd name="T3" fmla="*/ 20 h 449"/>
                <a:gd name="T4" fmla="*/ 238 w 569"/>
                <a:gd name="T5" fmla="*/ 60 h 449"/>
                <a:gd name="T6" fmla="*/ 238 w 569"/>
                <a:gd name="T7" fmla="*/ 61 h 449"/>
                <a:gd name="T8" fmla="*/ 146 w 569"/>
                <a:gd name="T9" fmla="*/ 32 h 449"/>
                <a:gd name="T10" fmla="*/ 111 w 569"/>
                <a:gd name="T11" fmla="*/ 168 h 449"/>
                <a:gd name="T12" fmla="*/ 12 w 569"/>
                <a:gd name="T13" fmla="*/ 284 h 449"/>
                <a:gd name="T14" fmla="*/ 152 w 569"/>
                <a:gd name="T15" fmla="*/ 364 h 449"/>
                <a:gd name="T16" fmla="*/ 191 w 569"/>
                <a:gd name="T17" fmla="*/ 414 h 449"/>
                <a:gd name="T18" fmla="*/ 240 w 569"/>
                <a:gd name="T19" fmla="*/ 370 h 449"/>
                <a:gd name="T20" fmla="*/ 244 w 569"/>
                <a:gd name="T21" fmla="*/ 370 h 449"/>
                <a:gd name="T22" fmla="*/ 353 w 569"/>
                <a:gd name="T23" fmla="*/ 441 h 449"/>
                <a:gd name="T24" fmla="*/ 442 w 569"/>
                <a:gd name="T25" fmla="*/ 341 h 449"/>
                <a:gd name="T26" fmla="*/ 498 w 569"/>
                <a:gd name="T27" fmla="*/ 342 h 449"/>
                <a:gd name="T28" fmla="*/ 496 w 569"/>
                <a:gd name="T29" fmla="*/ 283 h 449"/>
                <a:gd name="T30" fmla="*/ 562 w 569"/>
                <a:gd name="T31" fmla="*/ 176 h 449"/>
                <a:gd name="T32" fmla="*/ 412 w 569"/>
                <a:gd name="T33" fmla="*/ 116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9" h="449">
                  <a:moveTo>
                    <a:pt x="412" y="116"/>
                  </a:moveTo>
                  <a:cubicBezTo>
                    <a:pt x="414" y="98"/>
                    <a:pt x="419" y="37"/>
                    <a:pt x="348" y="20"/>
                  </a:cubicBezTo>
                  <a:cubicBezTo>
                    <a:pt x="266" y="0"/>
                    <a:pt x="237" y="58"/>
                    <a:pt x="238" y="60"/>
                  </a:cubicBezTo>
                  <a:cubicBezTo>
                    <a:pt x="238" y="61"/>
                    <a:pt x="238" y="61"/>
                    <a:pt x="238" y="61"/>
                  </a:cubicBezTo>
                  <a:cubicBezTo>
                    <a:pt x="235" y="59"/>
                    <a:pt x="216" y="12"/>
                    <a:pt x="146" y="32"/>
                  </a:cubicBezTo>
                  <a:cubicBezTo>
                    <a:pt x="96" y="47"/>
                    <a:pt x="68" y="116"/>
                    <a:pt x="111" y="168"/>
                  </a:cubicBezTo>
                  <a:cubicBezTo>
                    <a:pt x="74" y="160"/>
                    <a:pt x="0" y="201"/>
                    <a:pt x="12" y="284"/>
                  </a:cubicBezTo>
                  <a:cubicBezTo>
                    <a:pt x="26" y="382"/>
                    <a:pt x="122" y="381"/>
                    <a:pt x="152" y="364"/>
                  </a:cubicBezTo>
                  <a:cubicBezTo>
                    <a:pt x="148" y="379"/>
                    <a:pt x="156" y="413"/>
                    <a:pt x="191" y="414"/>
                  </a:cubicBezTo>
                  <a:cubicBezTo>
                    <a:pt x="228" y="415"/>
                    <a:pt x="239" y="389"/>
                    <a:pt x="240" y="370"/>
                  </a:cubicBezTo>
                  <a:cubicBezTo>
                    <a:pt x="244" y="370"/>
                    <a:pt x="244" y="370"/>
                    <a:pt x="244" y="370"/>
                  </a:cubicBezTo>
                  <a:cubicBezTo>
                    <a:pt x="250" y="416"/>
                    <a:pt x="294" y="449"/>
                    <a:pt x="353" y="441"/>
                  </a:cubicBezTo>
                  <a:cubicBezTo>
                    <a:pt x="427" y="431"/>
                    <a:pt x="450" y="379"/>
                    <a:pt x="442" y="341"/>
                  </a:cubicBezTo>
                  <a:cubicBezTo>
                    <a:pt x="452" y="351"/>
                    <a:pt x="479" y="358"/>
                    <a:pt x="498" y="342"/>
                  </a:cubicBezTo>
                  <a:cubicBezTo>
                    <a:pt x="515" y="328"/>
                    <a:pt x="512" y="296"/>
                    <a:pt x="496" y="283"/>
                  </a:cubicBezTo>
                  <a:cubicBezTo>
                    <a:pt x="543" y="273"/>
                    <a:pt x="569" y="225"/>
                    <a:pt x="562" y="176"/>
                  </a:cubicBezTo>
                  <a:cubicBezTo>
                    <a:pt x="545" y="70"/>
                    <a:pt x="436" y="84"/>
                    <a:pt x="412" y="116"/>
                  </a:cubicBezTo>
                  <a:close/>
                </a:path>
              </a:pathLst>
            </a:custGeom>
            <a:solidFill>
              <a:srgbClr val="5CAA09"/>
            </a:solidFill>
            <a:ln w="41275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sz="2600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58" name="Rectangle 304"/>
            <p:cNvSpPr>
              <a:spLocks noChangeArrowheads="1"/>
            </p:cNvSpPr>
            <p:nvPr/>
          </p:nvSpPr>
          <p:spPr bwMode="auto">
            <a:xfrm>
              <a:off x="1242932" y="3252014"/>
              <a:ext cx="2132199" cy="5226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 anchor="ctr">
              <a:spAutoFit/>
            </a:bodyPr>
            <a:lstStyle/>
            <a:p>
              <a:pPr algn="ctr" latinLnBrk="0">
                <a:defRPr/>
              </a:pPr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눈 맞춤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93464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5384" y="2185755"/>
            <a:ext cx="4214767" cy="3015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846" b="2071"/>
          <a:stretch/>
        </p:blipFill>
        <p:spPr>
          <a:xfrm>
            <a:off x="0" y="4803113"/>
            <a:ext cx="10690138" cy="1808703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5"/>
          <a:srcRect l="29961" r="20743"/>
          <a:stretch/>
        </p:blipFill>
        <p:spPr>
          <a:xfrm>
            <a:off x="5766701" y="3136385"/>
            <a:ext cx="4792132" cy="3473004"/>
          </a:xfrm>
          <a:prstGeom prst="rect">
            <a:avLst/>
          </a:prstGeom>
        </p:spPr>
      </p:pic>
      <p:grpSp>
        <p:nvGrpSpPr>
          <p:cNvPr id="5" name="그룹 4">
            <a:extLst>
              <a:ext uri="{FF2B5EF4-FFF2-40B4-BE49-F238E27FC236}">
                <a16:creationId xmlns:a16="http://schemas.microsoft.com/office/drawing/2014/main" id="{C1B6FDB3-BD83-D33D-8CE0-5457539438FF}"/>
              </a:ext>
            </a:extLst>
          </p:cNvPr>
          <p:cNvGrpSpPr/>
          <p:nvPr/>
        </p:nvGrpSpPr>
        <p:grpSpPr>
          <a:xfrm>
            <a:off x="476361" y="1166370"/>
            <a:ext cx="5329412" cy="1671645"/>
            <a:chOff x="633792" y="1595434"/>
            <a:chExt cx="5329412" cy="1671645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2830586-BA86-9F9F-1E6D-5A63D3048B09}"/>
                </a:ext>
              </a:extLst>
            </p:cNvPr>
            <p:cNvSpPr txBox="1"/>
            <p:nvPr/>
          </p:nvSpPr>
          <p:spPr>
            <a:xfrm>
              <a:off x="1876605" y="1595434"/>
              <a:ext cx="4086599" cy="101566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latinLnBrk="0">
                <a:spcAft>
                  <a:spcPts val="500"/>
                </a:spcAft>
              </a:pPr>
              <a:r>
                <a:rPr lang="en-US" altLang="ko-KR" sz="66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rgbClr val="154DA1"/>
                  </a:solidFill>
                  <a:latin typeface="+mj-ea"/>
                  <a:ea typeface="+mj-ea"/>
                </a:rPr>
                <a:t>A</a:t>
              </a:r>
              <a:r>
                <a:rPr lang="en-US" altLang="ko-KR" sz="36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rgbClr val="C1C9D1"/>
                  </a:solidFill>
                  <a:latin typeface="+mj-ea"/>
                  <a:ea typeface="+mj-ea"/>
                </a:rPr>
                <a:t>nswer</a:t>
              </a:r>
              <a:endParaRPr lang="en-US" altLang="ko-KR" sz="6000" b="1" spc="-30" dirty="0">
                <a:ln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rgbClr val="C1C9D1"/>
                </a:solidFill>
                <a:latin typeface="+mj-ea"/>
                <a:ea typeface="+mj-ea"/>
              </a:endParaRPr>
            </a:p>
          </p:txBody>
        </p: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C71F41A7-DB53-86F4-00B3-D04541A8386A}"/>
                </a:ext>
              </a:extLst>
            </p:cNvPr>
            <p:cNvGrpSpPr/>
            <p:nvPr/>
          </p:nvGrpSpPr>
          <p:grpSpPr>
            <a:xfrm>
              <a:off x="633792" y="1660073"/>
              <a:ext cx="4772821" cy="1607006"/>
              <a:chOff x="633792" y="1926773"/>
              <a:chExt cx="4772821" cy="1607006"/>
            </a:xfrm>
          </p:grpSpPr>
          <p:sp>
            <p:nvSpPr>
              <p:cNvPr id="8" name="자유형 7">
                <a:extLst>
                  <a:ext uri="{FF2B5EF4-FFF2-40B4-BE49-F238E27FC236}">
                    <a16:creationId xmlns:a16="http://schemas.microsoft.com/office/drawing/2014/main" id="{F9F81AF6-BFCE-1582-FDD1-64E1EDDDF727}"/>
                  </a:ext>
                </a:extLst>
              </p:cNvPr>
              <p:cNvSpPr/>
              <p:nvPr/>
            </p:nvSpPr>
            <p:spPr>
              <a:xfrm>
                <a:off x="633792" y="1926773"/>
                <a:ext cx="1156936" cy="1141911"/>
              </a:xfrm>
              <a:custGeom>
                <a:avLst/>
                <a:gdLst>
                  <a:gd name="connsiteX0" fmla="*/ 762000 w 1466850"/>
                  <a:gd name="connsiteY0" fmla="*/ 1447800 h 1447800"/>
                  <a:gd name="connsiteX1" fmla="*/ 0 w 1466850"/>
                  <a:gd name="connsiteY1" fmla="*/ 1447800 h 1447800"/>
                  <a:gd name="connsiteX2" fmla="*/ 0 w 1466850"/>
                  <a:gd name="connsiteY2" fmla="*/ 0 h 1447800"/>
                  <a:gd name="connsiteX3" fmla="*/ 1466850 w 1466850"/>
                  <a:gd name="connsiteY3" fmla="*/ 0 h 1447800"/>
                  <a:gd name="connsiteX4" fmla="*/ 1466850 w 1466850"/>
                  <a:gd name="connsiteY4" fmla="*/ 266700 h 1447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66850" h="1447800">
                    <a:moveTo>
                      <a:pt x="762000" y="1447800"/>
                    </a:moveTo>
                    <a:lnTo>
                      <a:pt x="0" y="1447800"/>
                    </a:lnTo>
                    <a:lnTo>
                      <a:pt x="0" y="0"/>
                    </a:lnTo>
                    <a:lnTo>
                      <a:pt x="1466850" y="0"/>
                    </a:lnTo>
                    <a:lnTo>
                      <a:pt x="1466850" y="266700"/>
                    </a:lnTo>
                  </a:path>
                </a:pathLst>
              </a:custGeom>
              <a:noFill/>
              <a:ln w="60325">
                <a:solidFill>
                  <a:srgbClr val="154DA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atin typeface="+mj-ea"/>
                  <a:ea typeface="+mj-ea"/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AE90B0B-24A0-FCE6-0D31-7D6A7DD0A976}"/>
                  </a:ext>
                </a:extLst>
              </p:cNvPr>
              <p:cNvSpPr txBox="1"/>
              <p:nvPr/>
            </p:nvSpPr>
            <p:spPr>
              <a:xfrm>
                <a:off x="1320014" y="2518116"/>
                <a:ext cx="4086599" cy="1015663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latinLnBrk="0">
                  <a:spcAft>
                    <a:spcPts val="500"/>
                  </a:spcAft>
                </a:pPr>
                <a:r>
                  <a:rPr lang="en-US" altLang="ko-KR" sz="66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rgbClr val="00B0F0"/>
                    </a:solidFill>
                    <a:latin typeface="+mj-ea"/>
                    <a:ea typeface="+mj-ea"/>
                  </a:rPr>
                  <a:t>Q</a:t>
                </a:r>
                <a:r>
                  <a:rPr lang="en-US" altLang="ko-KR" sz="36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rgbClr val="C1C9D1"/>
                    </a:solidFill>
                    <a:latin typeface="+mj-ea"/>
                    <a:ea typeface="+mj-ea"/>
                  </a:rPr>
                  <a:t>uestion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DE86EEF-782F-F068-229A-A5BC7DD005FA}"/>
                  </a:ext>
                </a:extLst>
              </p:cNvPr>
              <p:cNvSpPr txBox="1"/>
              <p:nvPr/>
            </p:nvSpPr>
            <p:spPr>
              <a:xfrm>
                <a:off x="2444651" y="2113435"/>
                <a:ext cx="136534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latinLnBrk="0">
                  <a:spcAft>
                    <a:spcPts val="500"/>
                  </a:spcAft>
                </a:pPr>
                <a:r>
                  <a:rPr lang="ko-KR" altLang="en-US" sz="14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rgbClr val="154DA1"/>
                    </a:solidFill>
                    <a:latin typeface="+mj-ea"/>
                    <a:ea typeface="+mj-ea"/>
                  </a:rPr>
                  <a:t>질의응답</a:t>
                </a:r>
                <a:endParaRPr lang="en-US" altLang="ko-KR" sz="12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rgbClr val="154DA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9DB8A6BB-EDDB-3239-177B-3B57172232AB}"/>
              </a:ext>
            </a:extLst>
          </p:cNvPr>
          <p:cNvGrpSpPr/>
          <p:nvPr/>
        </p:nvGrpSpPr>
        <p:grpSpPr>
          <a:xfrm>
            <a:off x="1530903" y="3266335"/>
            <a:ext cx="3789242" cy="1354308"/>
            <a:chOff x="1403907" y="3563119"/>
            <a:chExt cx="3789242" cy="1354308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4F4B5F22-793C-FA16-0D46-092BF4AB250B}"/>
                </a:ext>
              </a:extLst>
            </p:cNvPr>
            <p:cNvSpPr/>
            <p:nvPr/>
          </p:nvSpPr>
          <p:spPr>
            <a:xfrm>
              <a:off x="1403907" y="3563119"/>
              <a:ext cx="3789242" cy="923330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defPPr>
                <a:defRPr lang="ko-KR"/>
              </a:defPPr>
              <a:lvl1pPr marL="0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33836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67672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1508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35344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69180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203016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736852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270688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atinLnBrk="0"/>
              <a:r>
                <a:rPr lang="en-US" altLang="ko-KR" sz="6000" b="1" spc="-50" dirty="0">
                  <a:ln>
                    <a:solidFill>
                      <a:srgbClr val="4F81BD">
                        <a:shade val="50000"/>
                        <a:alpha val="0"/>
                      </a:srgbClr>
                    </a:solidFill>
                  </a:ln>
                  <a:solidFill>
                    <a:srgbClr val="203864"/>
                  </a:solidFill>
                  <a:latin typeface="+mj-ea"/>
                  <a:ea typeface="+mj-ea"/>
                </a:rPr>
                <a:t>Thank you</a:t>
              </a:r>
              <a:endParaRPr lang="ko-KR" altLang="en-US" sz="6000" b="1" spc="-50" dirty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rgbClr val="203864"/>
                </a:solidFill>
                <a:latin typeface="+mj-ea"/>
                <a:ea typeface="+mj-ea"/>
              </a:endParaRP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831A8CFD-6526-FD24-6703-FCBDEB081D62}"/>
                </a:ext>
              </a:extLst>
            </p:cNvPr>
            <p:cNvGrpSpPr/>
            <p:nvPr/>
          </p:nvGrpSpPr>
          <p:grpSpPr>
            <a:xfrm>
              <a:off x="3817461" y="4577248"/>
              <a:ext cx="1374727" cy="340179"/>
              <a:chOff x="575325" y="1272346"/>
              <a:chExt cx="1512200" cy="340179"/>
            </a:xfrm>
          </p:grpSpPr>
          <p:sp>
            <p:nvSpPr>
              <p:cNvPr id="16" name="모서리가 둥근 직사각형 16">
                <a:extLst>
                  <a:ext uri="{FF2B5EF4-FFF2-40B4-BE49-F238E27FC236}">
                    <a16:creationId xmlns:a16="http://schemas.microsoft.com/office/drawing/2014/main" id="{762EE539-E65A-0C00-3941-B96A28BA9A09}"/>
                  </a:ext>
                </a:extLst>
              </p:cNvPr>
              <p:cNvSpPr/>
              <p:nvPr/>
            </p:nvSpPr>
            <p:spPr>
              <a:xfrm>
                <a:off x="575325" y="1301864"/>
                <a:ext cx="1512200" cy="281142"/>
              </a:xfrm>
              <a:prstGeom prst="roundRect">
                <a:avLst>
                  <a:gd name="adj" fmla="val 50000"/>
                </a:avLst>
              </a:prstGeom>
              <a:solidFill>
                <a:srgbClr val="20386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latinLnBrk="0"/>
                <a:endParaRPr lang="ko-KR" altLang="en-US" sz="12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7" name="직사각형 16">
                <a:extLst>
                  <a:ext uri="{FF2B5EF4-FFF2-40B4-BE49-F238E27FC236}">
                    <a16:creationId xmlns:a16="http://schemas.microsoft.com/office/drawing/2014/main" id="{F096BBE5-7EFC-84F9-E093-C021D4D74DB8}"/>
                  </a:ext>
                </a:extLst>
              </p:cNvPr>
              <p:cNvSpPr/>
              <p:nvPr/>
            </p:nvSpPr>
            <p:spPr>
              <a:xfrm>
                <a:off x="900181" y="1272346"/>
                <a:ext cx="862488" cy="34017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latinLnBrk="0"/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감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사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합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니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다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18960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9654</TotalTime>
  <Words>602</Words>
  <Application>Microsoft Office PowerPoint</Application>
  <PresentationFormat>사용자 지정</PresentationFormat>
  <Paragraphs>130</Paragraphs>
  <Slides>16</Slides>
  <Notes>16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6</vt:i4>
      </vt:variant>
      <vt:variant>
        <vt:lpstr>슬라이드 제목</vt:lpstr>
      </vt:variant>
      <vt:variant>
        <vt:i4>16</vt:i4>
      </vt:variant>
    </vt:vector>
  </HeadingPairs>
  <TitlesOfParts>
    <vt:vector size="27" baseType="lpstr">
      <vt:lpstr>KoPubDotum Medium Regular</vt:lpstr>
      <vt:lpstr>KoPubWorld돋움체 Bold</vt:lpstr>
      <vt:lpstr>맑은 고딕</vt:lpstr>
      <vt:lpstr>함초롬돋움</vt:lpstr>
      <vt:lpstr>Arial</vt:lpstr>
      <vt:lpstr>3_디자인 사용자 지정</vt:lpstr>
      <vt:lpstr>1_Office 테마</vt:lpstr>
      <vt:lpstr>디자인 사용자 지정</vt:lpstr>
      <vt:lpstr>1_디자인 사용자 지정</vt:lpstr>
      <vt:lpstr>2_디자인 사용자 지정</vt:lpstr>
      <vt:lpstr>4_디자인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NYPI</cp:lastModifiedBy>
  <cp:revision>510</cp:revision>
  <cp:lastPrinted>2020-01-14T01:07:15Z</cp:lastPrinted>
  <dcterms:created xsi:type="dcterms:W3CDTF">2018-08-25T03:54:47Z</dcterms:created>
  <dcterms:modified xsi:type="dcterms:W3CDTF">2023-02-19T06:15:35Z</dcterms:modified>
</cp:coreProperties>
</file>