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D1CCD39-F3DB-443F-8D90-36E90348DB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19D54A0-F51F-4F87-8AC7-990A7527B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F14AACB-94BD-497B-9230-2ABAC8663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627530-3624-4B81-9505-371480453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A156F66-E46E-4CEB-8BFA-CBBD4D81E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3155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068E81-71EA-4675-8E0A-6B740CC15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958A670-F786-42DC-9761-EB528A9D5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3B50207-D4B8-4A98-8543-B9D0A5912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FAA4C6F-A593-498B-A5E8-5D5937C14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93581CD-6DE4-483C-B160-6BF5DABBC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3988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A42608-3105-41C3-9010-D78628ED5E0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516D3A3-3B05-4EB3-B3B8-59549B17FE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5576209-57F7-4998-B1DE-EE9CA9BF7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8ED81FD-32A3-4D50-99E6-85B5E6300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840EB1-31B8-4D05-8218-9A828674F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2871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8300897-B0F1-4CD0-8BBB-4EE172723B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9478C6F-5B4D-4E0B-8CA0-06B16D11C2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95241AA-A73F-48BF-A3BB-CC7D98EA6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BB55547-BAA1-474E-9D04-DC7D8B6166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465B35D-3FE4-4425-B9A6-D8AFEF73E7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777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DD32F69-8263-4214-A00F-3EF4AA5DE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E8C4F6B-058A-406F-985A-50A7DEB6F1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C173AF-B33D-407C-B192-558C09EA31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E9FB94-5718-4B54-B89C-A474FFE1A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848AE8E-69B7-4167-AEC3-C0EDD8D2CD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412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AB16A7-1222-4161-A324-839A78BDA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B7A30846-EB4E-4CD6-A0FC-47B3D49DFF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89ED75D-5934-4410-A5E1-FCFDFC1119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746205E-AE17-4041-8A69-B118C4D8B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D0D1E3D-97C9-4C22-BE09-16FCDB127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9F11294-9928-4E25-BF8C-E1DD5F787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671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52F75F-3AE8-4B70-8186-43732C06E3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9539F5F-0AA7-45BD-9EF3-6B39FEA25B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3AC3935-CBD7-4703-91AD-75BF9A882E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1328127-6660-4B3F-9D27-6381E14D87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2395409-192E-4ACB-81BC-3371112F8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2456716-17EA-478A-9DAF-E0785214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B118959F-F927-4734-8CDD-A7C347341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7FF443C1-0337-42EE-967F-BDC892E213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1260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FA0030A-DA55-4113-8A16-57B86CA76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91460C6-20FE-49C1-941F-719700764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BE327F2-D0A4-4821-88C6-ED153DAE5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6582EF0-25AD-451E-834E-FEE27A243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9863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58C1D56D-8EB6-4C0C-AA8F-2145CA82B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861A7362-5ED0-4EF5-B0D8-E2383CC94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F6F90086-2779-4D9F-AF84-84DAC4874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2330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0E6211-A69D-4026-A6AF-8998FA8BB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717349C-AA55-41E1-B77C-8BDC2A25B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B48A120-487C-4D4C-ACD2-81EF1F254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D6C3FD8-434C-4E5C-A6B0-5DE9C9441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9B6F89D5-6F76-41E9-98E4-765023193D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BF1B5C4-5711-4F14-963E-164B4E5F1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5472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92075D5-F838-41C3-9A29-96522FC61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4D437FD-5634-40F0-839B-A442359742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D4AA537-08A9-47CE-AAD4-8EF311E42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493FA0D-82F4-43C8-8312-5A035B40D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8D366BD-E7D5-403A-9C15-EE4812183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A853A56-15FF-4090-8E92-655F199F2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1900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829AEB5-7133-4C2D-8314-3CB64E43C2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91CC930-2A01-4470-B6B3-39FF998790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C2CA23F-3C9E-46D3-897B-E16C91B820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47F5E-8AB9-4F55-904F-89B1EBDFF093}" type="datetimeFigureOut">
              <a:rPr lang="ko-KR" altLang="en-US" smtClean="0"/>
              <a:t>2022-09-26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0F3B63D-C67B-491B-B167-8B05495CAC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282692A-8514-49B8-AB9F-CF889783AE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9C0E6-3833-49DB-9E62-E48952A3312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607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339E78-9950-451B-B38A-EBED7FB57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86306"/>
            <a:ext cx="12192000" cy="3162669"/>
          </a:xfrm>
        </p:spPr>
        <p:txBody>
          <a:bodyPr>
            <a:normAutofit/>
          </a:bodyPr>
          <a:lstStyle/>
          <a:p>
            <a:r>
              <a:rPr lang="ko-KR" altLang="en-US" sz="7200" dirty="0"/>
              <a:t>아프리카 사람들이 </a:t>
            </a:r>
            <a:br>
              <a:rPr lang="en-US" altLang="ko-KR" sz="7200" dirty="0"/>
            </a:br>
            <a:r>
              <a:rPr lang="ko-KR" altLang="en-US" sz="7200" dirty="0"/>
              <a:t>화려한 </a:t>
            </a:r>
            <a:r>
              <a:rPr lang="ko-KR" altLang="en-US" sz="6600" dirty="0"/>
              <a:t>장신구를</a:t>
            </a:r>
            <a:r>
              <a:rPr lang="ko-KR" altLang="en-US" sz="7200" dirty="0"/>
              <a:t> 하는 까닭은</a:t>
            </a:r>
            <a:r>
              <a:rPr lang="en-US" altLang="ko-KR" sz="7200" dirty="0"/>
              <a:t>?</a:t>
            </a:r>
            <a:endParaRPr lang="ko-KR" altLang="en-US" sz="7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7580E8-A2CF-4F89-8A06-FBCBECB8C354}"/>
              </a:ext>
            </a:extLst>
          </p:cNvPr>
          <p:cNvSpPr txBox="1"/>
          <p:nvPr/>
        </p:nvSpPr>
        <p:spPr>
          <a:xfrm>
            <a:off x="3870664" y="4625267"/>
            <a:ext cx="60279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5400" dirty="0" err="1"/>
              <a:t>박다연</a:t>
            </a:r>
            <a:r>
              <a:rPr lang="en-US" altLang="ko-KR" sz="5400" dirty="0"/>
              <a:t>, </a:t>
            </a:r>
            <a:r>
              <a:rPr lang="ko-KR" altLang="en-US" sz="5400" dirty="0"/>
              <a:t>양재인</a:t>
            </a:r>
          </a:p>
        </p:txBody>
      </p:sp>
    </p:spTree>
    <p:extLst>
      <p:ext uri="{BB962C8B-B14F-4D97-AF65-F5344CB8AC3E}">
        <p14:creationId xmlns:p14="http://schemas.microsoft.com/office/powerpoint/2010/main" val="3195112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78A041B-8886-4D17-BCC2-1B9269B61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장신구를 하는 대표적인 이유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714A82-572F-44D6-BE8F-A7E8D91098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676" y="1935332"/>
            <a:ext cx="10981677" cy="52289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dirty="0"/>
              <a:t> 아름다움의 대한 강한 욕구 때문에 극심한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고통까지 겪으며</a:t>
            </a:r>
            <a:r>
              <a:rPr lang="en-US" altLang="ko-KR" dirty="0"/>
              <a:t> </a:t>
            </a:r>
            <a:r>
              <a:rPr lang="ko-KR" altLang="en-US" dirty="0"/>
              <a:t>미적인 효과를 냄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상징적인 의미도 전달하는 도구로 이용했음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남녀구분없이 화려한 장신구와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짙은 화장을 하여 의식을 치르는 문화가 발달함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74B133D3-F860-4451-8DF8-E6B9CD9A72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3685" y="2074323"/>
            <a:ext cx="3678315" cy="47836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6EEE5F5-3312-47D8-9906-47D2A468F6C1}"/>
              </a:ext>
            </a:extLst>
          </p:cNvPr>
          <p:cNvSpPr txBox="1"/>
          <p:nvPr/>
        </p:nvSpPr>
        <p:spPr>
          <a:xfrm>
            <a:off x="6285391" y="6560598"/>
            <a:ext cx="2512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출처</a:t>
            </a:r>
            <a:r>
              <a:rPr lang="en-US" altLang="ko-KR" dirty="0"/>
              <a:t>- </a:t>
            </a:r>
            <a:r>
              <a:rPr lang="ko-KR" altLang="en-US" dirty="0"/>
              <a:t>네이버 이미지     </a:t>
            </a:r>
          </a:p>
        </p:txBody>
      </p:sp>
    </p:spTree>
    <p:extLst>
      <p:ext uri="{BB962C8B-B14F-4D97-AF65-F5344CB8AC3E}">
        <p14:creationId xmlns:p14="http://schemas.microsoft.com/office/powerpoint/2010/main" val="1066609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8AFBBAE-B32D-47E6-9802-21EDBE558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목걸이와 팔찌를 착용한 </a:t>
            </a:r>
            <a:r>
              <a:rPr lang="ko-KR" altLang="en-US" dirty="0" err="1"/>
              <a:t>응데벨레족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5D64102-02E5-4317-AB95-EC541DFFA6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/>
              <a:t> </a:t>
            </a:r>
            <a:r>
              <a:rPr lang="ko-KR" altLang="en-US" dirty="0" err="1"/>
              <a:t>응데벨레</a:t>
            </a:r>
            <a:r>
              <a:rPr lang="ko-KR" altLang="en-US" dirty="0"/>
              <a:t> 여성들이 </a:t>
            </a:r>
            <a:r>
              <a:rPr lang="ko-KR" altLang="en-US" dirty="0" err="1"/>
              <a:t>이드질라</a:t>
            </a:r>
            <a:r>
              <a:rPr lang="ko-KR" altLang="en-US" dirty="0"/>
              <a:t> </a:t>
            </a:r>
            <a:r>
              <a:rPr lang="ko-KR" altLang="en-US" dirty="0" err="1"/>
              <a:t>라고</a:t>
            </a:r>
            <a:r>
              <a:rPr lang="ko-KR" altLang="en-US" dirty="0"/>
              <a:t> 불리는</a:t>
            </a:r>
            <a:r>
              <a:rPr lang="en-US" altLang="ko-KR" dirty="0"/>
              <a:t> </a:t>
            </a:r>
            <a:r>
              <a:rPr lang="ko-KR" altLang="en-US" dirty="0"/>
              <a:t>목걸이를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 err="1"/>
              <a:t>여러개씩</a:t>
            </a:r>
            <a:r>
              <a:rPr lang="ko-KR" altLang="en-US" dirty="0"/>
              <a:t> 착용함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사회적 지위나 부를 상징 목걸이는 부를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상징하는데 남편이 부자일수록 목걸이의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개수가 많아 짐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en-US" altLang="ko-KR" dirty="0"/>
              <a:t> </a:t>
            </a:r>
            <a:r>
              <a:rPr lang="ko-KR" altLang="en-US" dirty="0"/>
              <a:t>특별한 의식이나 축제에서 사용됨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8FDF03B-0E2F-4606-A829-E51AFDEABA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191" y="2354190"/>
            <a:ext cx="3231160" cy="450381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A21DCA-441C-46B1-BDD0-581699E0992D}"/>
              </a:ext>
            </a:extLst>
          </p:cNvPr>
          <p:cNvSpPr txBox="1"/>
          <p:nvPr/>
        </p:nvSpPr>
        <p:spPr>
          <a:xfrm>
            <a:off x="6320901" y="6488668"/>
            <a:ext cx="22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출처</a:t>
            </a:r>
            <a:r>
              <a:rPr lang="en-US" altLang="ko-KR" dirty="0"/>
              <a:t>- </a:t>
            </a:r>
            <a:r>
              <a:rPr lang="ko-KR" altLang="en-US" dirty="0"/>
              <a:t>네이버 이미지</a:t>
            </a:r>
          </a:p>
        </p:txBody>
      </p:sp>
    </p:spTree>
    <p:extLst>
      <p:ext uri="{BB962C8B-B14F-4D97-AF65-F5344CB8AC3E}">
        <p14:creationId xmlns:p14="http://schemas.microsoft.com/office/powerpoint/2010/main" val="1417811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EB8F9D5-A08A-436C-BC48-B3EC7CC0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dirty="0"/>
              <a:t>종교적인 의미 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77E7BDB-F46C-47B3-A151-C650C0FBAF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dirty="0"/>
              <a:t> </a:t>
            </a:r>
            <a:r>
              <a:rPr lang="ko-KR" altLang="en-US" dirty="0" err="1"/>
              <a:t>아산테</a:t>
            </a:r>
            <a:r>
              <a:rPr lang="en-US" altLang="ko-KR" dirty="0"/>
              <a:t>: </a:t>
            </a:r>
            <a:r>
              <a:rPr lang="ko-KR" altLang="en-US" dirty="0"/>
              <a:t>표범은 가죽이 물에 젖어도 털어내려 하지 않는다 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가나의 </a:t>
            </a:r>
            <a:r>
              <a:rPr lang="ko-KR" altLang="en-US" dirty="0" err="1"/>
              <a:t>아산테</a:t>
            </a:r>
            <a:r>
              <a:rPr lang="ko-KR" altLang="en-US" dirty="0"/>
              <a:t> </a:t>
            </a:r>
            <a:r>
              <a:rPr lang="ko-KR" altLang="en-US" dirty="0" err="1"/>
              <a:t>아칸</a:t>
            </a:r>
            <a:r>
              <a:rPr lang="ko-KR" altLang="en-US" dirty="0"/>
              <a:t> 문화에서는 왕이나 음악을 연주하는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사람들이 특별한 의식이나 행사를 위해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 화려한 장신구를 착용함</a:t>
            </a:r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그 중 목걸이의 문양들은 종교적인 의미를 전달해 </a:t>
            </a:r>
            <a:endParaRPr lang="en-US" altLang="ko-KR" dirty="0"/>
          </a:p>
          <a:p>
            <a:pPr marL="0" indent="0">
              <a:buNone/>
            </a:pPr>
            <a:r>
              <a:rPr lang="ko-KR" altLang="en-US" dirty="0"/>
              <a:t>장신구를 지닌 자를 지킨다고 믿음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B85B732C-888A-4826-A084-5357C905D3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2059" y="3746376"/>
            <a:ext cx="3269942" cy="311162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E861414-2BBF-4AFD-B862-FCA7DDE9AE10}"/>
              </a:ext>
            </a:extLst>
          </p:cNvPr>
          <p:cNvSpPr txBox="1"/>
          <p:nvPr/>
        </p:nvSpPr>
        <p:spPr>
          <a:xfrm flipH="1">
            <a:off x="9373190" y="3182183"/>
            <a:ext cx="2567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/>
              <a:t>가나 </a:t>
            </a:r>
            <a:r>
              <a:rPr lang="ko-KR" altLang="en-US" dirty="0" err="1"/>
              <a:t>아산테</a:t>
            </a:r>
            <a:r>
              <a:rPr lang="ko-KR" altLang="en-US" dirty="0"/>
              <a:t> 금 </a:t>
            </a:r>
            <a:r>
              <a:rPr lang="en-US" altLang="ko-KR" dirty="0"/>
              <a:t>20</a:t>
            </a:r>
            <a:r>
              <a:rPr lang="ko-KR" altLang="en-US" dirty="0"/>
              <a:t>세기</a:t>
            </a:r>
          </a:p>
        </p:txBody>
      </p:sp>
    </p:spTree>
    <p:extLst>
      <p:ext uri="{BB962C8B-B14F-4D97-AF65-F5344CB8AC3E}">
        <p14:creationId xmlns:p14="http://schemas.microsoft.com/office/powerpoint/2010/main" val="2814721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469C9D-90B8-4C92-93BC-59218F5D5B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12" name="내용 개체 틀 11">
            <a:extLst>
              <a:ext uri="{FF2B5EF4-FFF2-40B4-BE49-F238E27FC236}">
                <a16:creationId xmlns:a16="http://schemas.microsoft.com/office/drawing/2014/main" id="{844BE65B-5711-4A45-A84E-D8269309E3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</p:spPr>
      </p:pic>
      <p:pic>
        <p:nvPicPr>
          <p:cNvPr id="14" name="그림 13">
            <a:extLst>
              <a:ext uri="{FF2B5EF4-FFF2-40B4-BE49-F238E27FC236}">
                <a16:creationId xmlns:a16="http://schemas.microsoft.com/office/drawing/2014/main" id="{5CF0E7C3-DC71-4D62-9A79-19C3CE14EA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648" y="3746199"/>
            <a:ext cx="2412117" cy="162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05352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6995A6-4ADD-49BA-A8F1-69B21F5D4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0"/>
            <a:ext cx="12563060" cy="6530009"/>
          </a:xfrm>
        </p:spPr>
        <p:txBody>
          <a:bodyPr/>
          <a:lstStyle/>
          <a:p>
            <a:r>
              <a:rPr lang="ko-KR" altLang="en-US" dirty="0"/>
              <a:t>            출처</a:t>
            </a:r>
            <a:r>
              <a:rPr lang="en-US" altLang="ko-KR" dirty="0"/>
              <a:t>- </a:t>
            </a:r>
            <a:r>
              <a:rPr lang="ko-KR" altLang="en-US" dirty="0"/>
              <a:t>제주 아프리카 박물관</a:t>
            </a:r>
          </a:p>
        </p:txBody>
      </p:sp>
    </p:spTree>
    <p:extLst>
      <p:ext uri="{BB962C8B-B14F-4D97-AF65-F5344CB8AC3E}">
        <p14:creationId xmlns:p14="http://schemas.microsoft.com/office/powerpoint/2010/main" val="458376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137</Words>
  <Application>Microsoft Office PowerPoint</Application>
  <PresentationFormat>와이드스크린</PresentationFormat>
  <Paragraphs>37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아프리카 사람들이  화려한 장신구를 하는 까닭은?</vt:lpstr>
      <vt:lpstr>장신구를 하는 대표적인 이유</vt:lpstr>
      <vt:lpstr>목걸이와 팔찌를 착용한 응데벨레족</vt:lpstr>
      <vt:lpstr>종교적인 의미 </vt:lpstr>
      <vt:lpstr>PowerPoint 프레젠테이션</vt:lpstr>
      <vt:lpstr>            출처- 제주 아프리카 박물관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아프리카 사람들의  장신구의 의미</dc:title>
  <dc:creator>user</dc:creator>
  <cp:lastModifiedBy>user</cp:lastModifiedBy>
  <cp:revision>8</cp:revision>
  <dcterms:created xsi:type="dcterms:W3CDTF">2022-09-23T05:23:35Z</dcterms:created>
  <dcterms:modified xsi:type="dcterms:W3CDTF">2022-09-26T05:11:12Z</dcterms:modified>
</cp:coreProperties>
</file>