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2" r:id="rId6"/>
    <p:sldId id="261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5129" autoAdjust="0"/>
  </p:normalViewPr>
  <p:slideViewPr>
    <p:cSldViewPr snapToGrid="0">
      <p:cViewPr varScale="1">
        <p:scale>
          <a:sx n="98" d="100"/>
          <a:sy n="98" d="100"/>
        </p:scale>
        <p:origin x="3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친칠라를 아나요?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안다</c:v>
                </c:pt>
                <c:pt idx="1">
                  <c:v>잘 모른다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</c:v>
                </c:pt>
                <c:pt idx="1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8A-4773-9452-11E8421FC0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1262144"/>
        <c:axId val="2047133648"/>
      </c:barChart>
      <c:catAx>
        <c:axId val="1771262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047133648"/>
        <c:crosses val="autoZero"/>
        <c:auto val="1"/>
        <c:lblAlgn val="ctr"/>
        <c:lblOffset val="100"/>
        <c:noMultiLvlLbl val="0"/>
      </c:catAx>
      <c:valAx>
        <c:axId val="2047133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771262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친칠라를 좋아하나요?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네</c:v>
                </c:pt>
                <c:pt idx="1">
                  <c:v>아니오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18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71-4317-9151-C580ED3927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6296592"/>
        <c:axId val="195682048"/>
      </c:barChart>
      <c:catAx>
        <c:axId val="166296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95682048"/>
        <c:crosses val="autoZero"/>
        <c:auto val="1"/>
        <c:lblAlgn val="ctr"/>
        <c:lblOffset val="100"/>
        <c:noMultiLvlLbl val="0"/>
      </c:catAx>
      <c:valAx>
        <c:axId val="195682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166296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BCB3C-21E0-4E6E-BB6E-E60CCA70C461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93806D-FE1E-4ED8-92B8-DBE881DBB08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7154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93806D-FE1E-4ED8-92B8-DBE881DBB08A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2357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8AAFBE-2016-4791-9C26-CE5F4241B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6675664-6B64-47E3-A133-F96E06F032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8247869-8D01-47E6-910B-34553FB8A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580C-A5DD-4760-9C61-0A27D159671F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FE382AC-22EB-4660-8402-2DBC07E69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68692B3-BC3B-4DEF-AF38-B1FF798A0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8FE1-0330-4271-B394-7A5083B7E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043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DCDA09-A474-4601-BC93-C0FA77309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489B48A-494F-44B0-966E-7903A7FDD1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230506-477B-45C9-B513-F4E4A0BE9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580C-A5DD-4760-9C61-0A27D159671F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DEE6CB3-F6D0-456D-84FF-171FD7707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FBC015-26F8-4111-BF46-C17FC2746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8FE1-0330-4271-B394-7A5083B7E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360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A0CC771-FF50-4323-81E3-E708586D3C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E77AB25-E0FD-4C2E-A5C3-A57EA8E875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BB06612-9953-4D1F-AEF6-AEC1E207A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580C-A5DD-4760-9C61-0A27D159671F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53688F4-9A3E-40D1-AA26-580A76F78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3EE7407-7CE3-4BD4-BAA6-DA9FCDF3A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8FE1-0330-4271-B394-7A5083B7E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4490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D8CA0E-C405-4783-886C-39D7FD566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B52FB6-7069-43CC-A9EE-C45FEFCBF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E7D07E1-5BCA-416C-AC40-8E3F9D6E6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580C-A5DD-4760-9C61-0A27D159671F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3AC01E5-7F2A-43F1-AD59-BD9EA54C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C778A86-0137-4BA1-8E75-8F4A09F95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8FE1-0330-4271-B394-7A5083B7E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215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D0B08B-D788-43A3-B1F2-B38FB7E43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CBEA727-52CA-45F3-921F-7816A1C585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EAC057-B421-440E-A493-83A347998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580C-A5DD-4760-9C61-0A27D159671F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09B4A34-8B96-491B-B7A2-1D318337F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DCFBCD9-3AFD-4CD3-9FB2-1AAFD2161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8FE1-0330-4271-B394-7A5083B7E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2198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0C2E7F-0F4A-4300-8377-6239DA6A4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708132D-5ED9-4C82-A1B6-1B8D435DB6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E27510A-BE57-4D68-89BF-0B7CD8F7C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D14B2D1-09C5-4F36-9BF5-4356AD07D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580C-A5DD-4760-9C61-0A27D159671F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C415B26-641E-48F8-8D0B-DD5C2E74C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5A5545A-71FB-418D-87A4-843089D21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8FE1-0330-4271-B394-7A5083B7E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256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3FD960-85E1-4730-A801-A0D182C93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B6E24F4-F0DF-4FC6-B217-BD2372019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B5D2282-A591-460A-84B1-F131D6C46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4D2F30D-5AAD-4FA8-B864-C811FAE709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F8F5D13-9C19-4EE0-965F-37667DCD46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41B6CD6-B11A-420B-844F-BBAA28EB2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580C-A5DD-4760-9C61-0A27D159671F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9045E64-641A-4D18-A8F1-C26E685DD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D7FFDD7-3ACD-41ED-8F40-53D33F9F9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8FE1-0330-4271-B394-7A5083B7E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0711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6D8333-01DB-4AAF-8346-612A5D3F3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22C71C7-231A-4220-8419-B33EE6B2D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580C-A5DD-4760-9C61-0A27D159671F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0C788F7-B7DE-4E43-9122-29403A52E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C638BD8-F30E-4182-9B89-D755B3B8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8FE1-0330-4271-B394-7A5083B7E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9704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2DC104F-F384-4EE2-ADA7-8E61DB73C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580C-A5DD-4760-9C61-0A27D159671F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2ED5639-8D08-4947-BBD0-12A8A7951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A5E8562-B2F9-4E77-A773-8A624A3D7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8FE1-0330-4271-B394-7A5083B7E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927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BBB912-9CF6-4538-9BEE-96084435B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99581BE-D4FC-4E8B-9F4D-C9B73EE32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2E6B22E-80DA-4775-81FE-D5AAB58F9F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F6CF51A-BAA0-4B97-8DDE-3BFA33045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580C-A5DD-4760-9C61-0A27D159671F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9143F89-CC35-4873-857D-A193AA00C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0A5BB6F-FD49-4720-981E-6A4922A10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8FE1-0330-4271-B394-7A5083B7E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3491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4A7E3A-82AA-4B2D-8B49-D1421A301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6B03A9F-DD5E-49E9-B091-F9E773C267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499ECA6-1DDA-4225-80B0-7E132B4A9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E030EF1-CACC-49FF-A36C-EEE64E2E3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E580C-A5DD-4760-9C61-0A27D159671F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40DA29C-4F8C-4423-976C-E2D08CF10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7A3E43E-850B-441B-B2E4-7CD104A4E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78FE1-0330-4271-B394-7A5083B7E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7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C1660A8-CE20-4DF0-A68F-8061464B9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AE5452A-158A-4B36-8997-F278D86203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BACBA2D-CFDB-4E9D-8174-486F32204B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E580C-A5DD-4760-9C61-0A27D159671F}" type="datetimeFigureOut">
              <a:rPr lang="ko-KR" altLang="en-US" smtClean="0"/>
              <a:t>2022-04-11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4C114D7-7300-4C85-A9BA-72CAF7CDEA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8CD0B24-D1F5-4BDA-8C94-A32DEBB93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78FE1-0330-4271-B394-7A5083B7EF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299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0P31a7MxX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6A7E99-CD34-4C4B-BFF0-65561B7F70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err="1"/>
              <a:t>친칠라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46A6D5B-5823-4A8F-82C4-9F80250872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여러분은 </a:t>
            </a:r>
            <a:r>
              <a:rPr lang="ko-KR" altLang="en-US" dirty="0" err="1"/>
              <a:t>친칠라를</a:t>
            </a:r>
            <a:r>
              <a:rPr lang="ko-KR" altLang="en-US" dirty="0"/>
              <a:t> 아시나요</a:t>
            </a:r>
            <a:r>
              <a:rPr lang="en-US" altLang="ko-KR" dirty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70784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CA4EDF-1EBA-4482-98B8-4B1B7F51D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친칠라는</a:t>
            </a:r>
            <a:r>
              <a:rPr lang="ko-KR" altLang="en-US" dirty="0"/>
              <a:t> 크고 넓은 귀와 긴 수염을 가진 </a:t>
            </a:r>
            <a:r>
              <a:rPr lang="ko-KR" altLang="en-US" dirty="0" err="1"/>
              <a:t>쥐과</a:t>
            </a:r>
            <a:r>
              <a:rPr lang="ko-KR" altLang="en-US" dirty="0"/>
              <a:t> 동물입니다</a:t>
            </a:r>
            <a:r>
              <a:rPr lang="en-US" altLang="ko-KR" dirty="0"/>
              <a:t>.</a:t>
            </a:r>
            <a:r>
              <a:rPr lang="ko-KR" altLang="en-US" dirty="0"/>
              <a:t>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D38B9C5-DD29-4164-B493-9CB5E4FA2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6" name="Picture 2" descr="흰색 테이블 근접 촬영에서 청진기로 귀여운 친칠라를 검사하는 수의사 | 프리미엄 사진">
            <a:extLst>
              <a:ext uri="{FF2B5EF4-FFF2-40B4-BE49-F238E27FC236}">
                <a16:creationId xmlns:a16="http://schemas.microsoft.com/office/drawing/2014/main" id="{9A7480B8-8AAF-4D65-91AC-7F3BAE725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303" y="2383132"/>
            <a:ext cx="4953394" cy="323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326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CA4EDF-1EBA-4482-98B8-4B1B7F51D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친칠라는</a:t>
            </a:r>
            <a:r>
              <a:rPr lang="ko-KR" altLang="en-US" dirty="0"/>
              <a:t> 남아메리카 안데스 산맥에 서식합니다</a:t>
            </a:r>
            <a:r>
              <a:rPr lang="en-US" altLang="ko-KR" dirty="0"/>
              <a:t>.</a:t>
            </a:r>
            <a:r>
              <a:rPr lang="ko-KR" altLang="en-US" dirty="0"/>
              <a:t>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D38B9C5-DD29-4164-B493-9CB5E4FA2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8" name="Picture 4" descr="안데스산맥 - 위키백과, 우리 모두의 백과사전">
            <a:extLst>
              <a:ext uri="{FF2B5EF4-FFF2-40B4-BE49-F238E27FC236}">
                <a16:creationId xmlns:a16="http://schemas.microsoft.com/office/drawing/2014/main" id="{B90103FF-7083-4A41-A007-C12CB81E4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607" y="1613734"/>
            <a:ext cx="4436345" cy="477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354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CA4EDF-1EBA-4482-98B8-4B1B7F51D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우리 반은 </a:t>
            </a:r>
            <a:r>
              <a:rPr lang="ko-KR" altLang="en-US" dirty="0" err="1"/>
              <a:t>친칠라를</a:t>
            </a:r>
            <a:r>
              <a:rPr lang="ko-KR" altLang="en-US" dirty="0"/>
              <a:t> 잘 모르는 편입니다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42339C15-E7F5-45DC-B13E-679C6F03F1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436080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0375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4C13BF-C723-44F9-A767-D2F5EF1A3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우리 반은 </a:t>
            </a:r>
            <a:r>
              <a:rPr lang="ko-KR" altLang="en-US" dirty="0" err="1"/>
              <a:t>친칠라를</a:t>
            </a:r>
            <a:r>
              <a:rPr lang="ko-KR" altLang="en-US" dirty="0"/>
              <a:t> 좋아하는 편입니다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72FDD879-8591-4AEF-BFA0-9E6ED0B229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545164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7227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CA4EDF-1EBA-4482-98B8-4B1B7F51D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귀여운 </a:t>
            </a:r>
            <a:r>
              <a:rPr lang="ko-KR" altLang="en-US" dirty="0" err="1"/>
              <a:t>친칠라에</a:t>
            </a:r>
            <a:r>
              <a:rPr lang="ko-KR" altLang="en-US" dirty="0"/>
              <a:t> 많은 관심 부탁드립니다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D38B9C5-DD29-4164-B493-9CB5E4FA2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온라인 미디어 7">
            <a:hlinkClick r:id="" action="ppaction://media"/>
            <a:extLst>
              <a:ext uri="{FF2B5EF4-FFF2-40B4-BE49-F238E27FC236}">
                <a16:creationId xmlns:a16="http://schemas.microsoft.com/office/drawing/2014/main" id="{17B65269-63C6-490E-B5DC-1DBEC72F596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84982" y="1464699"/>
            <a:ext cx="9422035" cy="529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785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45</Words>
  <Application>Microsoft Office PowerPoint</Application>
  <PresentationFormat>와이드스크린</PresentationFormat>
  <Paragraphs>10</Paragraphs>
  <Slides>6</Slides>
  <Notes>1</Notes>
  <HiddenSlides>0</HiddenSlides>
  <MMClips>1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친칠라</vt:lpstr>
      <vt:lpstr>친칠라는 크고 넓은 귀와 긴 수염을 가진 쥐과 동물입니다. </vt:lpstr>
      <vt:lpstr>친칠라는 남아메리카 안데스 산맥에 서식합니다. </vt:lpstr>
      <vt:lpstr>우리 반은 친칠라를 잘 모르는 편입니다.</vt:lpstr>
      <vt:lpstr>우리 반은 친칠라를 좋아하는 편입니다.</vt:lpstr>
      <vt:lpstr>귀여운 친칠라에 많은 관심 부탁드립니다.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친칠라</dc:title>
  <dc:creator>User</dc:creator>
  <cp:lastModifiedBy>USER</cp:lastModifiedBy>
  <cp:revision>4</cp:revision>
  <dcterms:created xsi:type="dcterms:W3CDTF">2022-04-05T04:42:18Z</dcterms:created>
  <dcterms:modified xsi:type="dcterms:W3CDTF">2022-04-11T02:46:29Z</dcterms:modified>
</cp:coreProperties>
</file>