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2" r:id="rId9"/>
    <p:sldId id="264" r:id="rId10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DD5ED8E6-0D99-44EE-A637-4B373A4C85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03FB7E2-F927-4C07-BDD6-8DC6241428B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D38B9D14-058B-476A-880A-AEFBB4C264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998C8-CA4C-49BC-9763-33235AC67EB0}" type="datetimeFigureOut">
              <a:rPr lang="ko-KR" altLang="en-US" smtClean="0"/>
              <a:t>2023-11-16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6A8D64E3-2044-4A03-AC4F-2471C30677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EB7C0535-D689-4F57-9D02-65C9299CB5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38503-52D7-48D3-8FB0-FFE2073F3B7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723743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37B29E2B-2470-4E7C-AA9D-66A6B233D3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0E5F5D37-3957-41BD-B1FD-4EAC725F66F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6EA6F177-BC3F-4A53-A4DB-D8D3359D69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998C8-CA4C-49BC-9763-33235AC67EB0}" type="datetimeFigureOut">
              <a:rPr lang="ko-KR" altLang="en-US" smtClean="0"/>
              <a:t>2023-11-16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10B47593-4465-4A7F-9C87-EE7B46FB7B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4C7D75AC-73D6-44C3-87DA-282AA8759E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38503-52D7-48D3-8FB0-FFE2073F3B7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565253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28127458-7A66-4438-9E41-F967DC2B8F9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0DC6439E-8810-4ACF-BF7A-DF8E8DC78B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D8452342-933C-4D26-90F9-331C466321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998C8-CA4C-49BC-9763-33235AC67EB0}" type="datetimeFigureOut">
              <a:rPr lang="ko-KR" altLang="en-US" smtClean="0"/>
              <a:t>2023-11-16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42F5342B-CC0A-497F-BA1D-F009BC6502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E1E9ADAD-CD7B-4C56-BB4D-E160C514DA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38503-52D7-48D3-8FB0-FFE2073F3B7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67369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7C852433-3563-4325-A78E-EB1EE5C0C6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ED70D594-26E3-4049-BD82-51D2F7A2172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D793CF9A-DBBA-4B48-916E-B0C952B7DE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998C8-CA4C-49BC-9763-33235AC67EB0}" type="datetimeFigureOut">
              <a:rPr lang="ko-KR" altLang="en-US" smtClean="0"/>
              <a:t>2023-11-16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272FE42F-A250-428C-BA3D-8A3A8DE4A9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5CF4F9B5-FD3F-4D7F-949D-A6C4301BAD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38503-52D7-48D3-8FB0-FFE2073F3B7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716659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349626AC-9809-46C2-8F22-267E358BD9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04E30007-C224-4CFC-8AF6-555237E369B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379D678F-F378-4EC9-A76B-AC4D914C4F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998C8-CA4C-49BC-9763-33235AC67EB0}" type="datetimeFigureOut">
              <a:rPr lang="ko-KR" altLang="en-US" smtClean="0"/>
              <a:t>2023-11-16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6C6E4FD6-5878-4CA0-8EE1-84E28C2A3A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25D15358-56DA-47DE-B3BF-C3B7360F4B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38503-52D7-48D3-8FB0-FFE2073F3B7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415642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0E6BA4A1-C688-4ED1-A83B-30EAB1083B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BC10EA6D-E4FE-418B-9EDA-C52661D088D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E239B600-2F9B-458E-B881-BBA8ADDF436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51D755B9-EA7A-48F3-AC4E-F2D8066166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998C8-CA4C-49BC-9763-33235AC67EB0}" type="datetimeFigureOut">
              <a:rPr lang="ko-KR" altLang="en-US" smtClean="0"/>
              <a:t>2023-11-16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18F51BF6-960D-4187-AC2C-1E3702A72A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630C3FA9-8C4C-4EBB-B47E-1EFB63A6DE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38503-52D7-48D3-8FB0-FFE2073F3B7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805986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B8E914AE-2670-40EA-8267-75E2EE753E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EF2E9CB5-25D8-44B5-8363-FF4792FCCFA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711D7FB0-C1A7-4BD1-A75D-C3628021BED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73F967D7-37B8-40FC-B552-57EA9C74791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453E9263-5472-4C01-B20E-B7B8C1AD2C4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435AAC0E-8473-471F-AA03-9545D52EF0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998C8-CA4C-49BC-9763-33235AC67EB0}" type="datetimeFigureOut">
              <a:rPr lang="ko-KR" altLang="en-US" smtClean="0"/>
              <a:t>2023-11-16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FE3C2F51-A3C6-46CC-924C-8643BBCD39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6C3A4241-4349-433C-940D-E777376FFC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38503-52D7-48D3-8FB0-FFE2073F3B7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192060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7F4DD706-0730-4E40-B542-A6ED476D6E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F298E00C-3353-45A6-B34C-C94FB5E1F5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998C8-CA4C-49BC-9763-33235AC67EB0}" type="datetimeFigureOut">
              <a:rPr lang="ko-KR" altLang="en-US" smtClean="0"/>
              <a:t>2023-11-16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AE066817-B240-41AA-B86A-AC3CBA38CE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D6963263-7C8B-443A-B591-E899AD7A53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38503-52D7-48D3-8FB0-FFE2073F3B7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989399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9C0A9433-32A1-47E6-BE7F-4ED9A6E865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998C8-CA4C-49BC-9763-33235AC67EB0}" type="datetimeFigureOut">
              <a:rPr lang="ko-KR" altLang="en-US" smtClean="0"/>
              <a:t>2023-11-16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D72241E1-A706-4D5D-A53F-1CB85C8784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9E6CD00B-5B3E-4899-8BC8-B2C548DE74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38503-52D7-48D3-8FB0-FFE2073F3B7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64175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CA16A81B-BBA7-422D-8653-CBC5E31BF6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99F5AC32-ABEA-42C9-A248-04D637DC276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12E68C42-078B-4245-8563-DA03EDB8C4D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77C5F242-3B5C-42EC-BD7C-7DCC0A8AD1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998C8-CA4C-49BC-9763-33235AC67EB0}" type="datetimeFigureOut">
              <a:rPr lang="ko-KR" altLang="en-US" smtClean="0"/>
              <a:t>2023-11-16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8E97FB11-B317-4C98-A525-666FDC8E12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833E5238-110D-433B-8ABE-0C0AB97B36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38503-52D7-48D3-8FB0-FFE2073F3B7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691917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27845BE-6330-48CC-A6CB-ACF8110AE8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7448A54C-80C1-48A4-B9D0-AA4BECCA8F2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99B8DC89-AE37-4F44-A941-3B7342DD4E9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0954F628-B317-4A29-AA74-1D1182593D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998C8-CA4C-49BC-9763-33235AC67EB0}" type="datetimeFigureOut">
              <a:rPr lang="ko-KR" altLang="en-US" smtClean="0"/>
              <a:t>2023-11-16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D0600FBD-24F4-49D7-BA1A-05C760DD39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2A0FACB1-04CA-4231-A26F-46FFF869BB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38503-52D7-48D3-8FB0-FFE2073F3B7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781907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A953E87D-337A-43C0-A44D-961DCCDC6A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7D6ABD3F-2014-4A97-8660-09DB5DBCBED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66350820-43FC-49D0-AE57-F85DE3A178E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0998C8-CA4C-49BC-9763-33235AC67EB0}" type="datetimeFigureOut">
              <a:rPr lang="ko-KR" altLang="en-US" smtClean="0"/>
              <a:t>2023-11-16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B1AE84D4-177C-4FC4-B4E9-D15306CD63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289F2534-5091-4841-81B1-1F8217645B4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338503-52D7-48D3-8FB0-FFE2073F3B7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426722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infozzin.kr/entry/%EC%9D%BC%EB%B3%B8%EC%A7%80%EB%8F%84-%ED%81%AC%EA%B2%8C%EB%B3%B4%EA%B8%B0-%EC%9D%BC%EB%B3%B8-%EC%A7%80%ED%95%98%EC%B2%A0-%EB%85%B8%EC%84%A0%EB%8F%84-%EB%8B%A4%EC%9A%B4%EA%B0%80%EB%8A%A5%ED%95%9C%EA%B8%80%ED%8C%90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crowdpic.net/photo/%ED%83%80%EC%BD%94%EC%95%BC%EB%81%BC-%EC%9D%8C%EC%8B%9D-%EC%9D%BC%EB%B3%B8%EC%9D%8C%EC%8B%9D-%EC%9D%BC%EC%8B%9D-%ED%83%80%EA%BC%AC%EC%95%BC%EB%81%BC-159852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s://okamoto-kimono-kr.com/kimono/furisodePlan.html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hrising.com/movie/?mode=view&amp;no=5150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VHtFOM1OSPA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1E74C8F7-0DF8-49B0-8C47-6EFA6FE24E1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/>
          <a:lstStyle/>
          <a:p>
            <a:r>
              <a:rPr lang="ko-KR" altLang="en-US" dirty="0"/>
              <a:t>일본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D32BE208-1D07-4DE0-9BAB-E79C3588A65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/>
          <a:p>
            <a:r>
              <a:rPr lang="ko-KR" altLang="en-US" dirty="0" err="1"/>
              <a:t>송한별</a:t>
            </a:r>
            <a:r>
              <a:rPr lang="en-US" altLang="ko-KR" dirty="0"/>
              <a:t>,</a:t>
            </a:r>
            <a:r>
              <a:rPr lang="ko-KR" altLang="en-US" dirty="0"/>
              <a:t>김동영</a:t>
            </a:r>
          </a:p>
        </p:txBody>
      </p:sp>
    </p:spTree>
    <p:extLst>
      <p:ext uri="{BB962C8B-B14F-4D97-AF65-F5344CB8AC3E}">
        <p14:creationId xmlns:p14="http://schemas.microsoft.com/office/powerpoint/2010/main" val="6995216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E77E2E63-6C75-433B-BB5B-1035332C34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일본은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698F3FAE-C29D-4E91-BB4F-A8A28B23135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ko-KR" altLang="en-US" dirty="0"/>
              <a:t>영토 크기는 약 </a:t>
            </a:r>
            <a:r>
              <a:rPr lang="en-US" altLang="ko-KR" dirty="0"/>
              <a:t>37</a:t>
            </a:r>
            <a:r>
              <a:rPr lang="ko-KR" altLang="en-US" dirty="0"/>
              <a:t>만 제곱</a:t>
            </a:r>
            <a:r>
              <a:rPr lang="en-US" altLang="ko-KR" dirty="0"/>
              <a:t> </a:t>
            </a:r>
            <a:r>
              <a:rPr lang="ko-KR" altLang="en-US" dirty="0"/>
              <a:t>킬로미터 이다</a:t>
            </a:r>
            <a:r>
              <a:rPr lang="en-US" altLang="ko-KR" dirty="0"/>
              <a:t>.</a:t>
            </a:r>
          </a:p>
          <a:p>
            <a:r>
              <a:rPr lang="ko-KR" altLang="en-US" dirty="0"/>
              <a:t>일본의 국토는 온대기후로 사계절의 구분이 뚜렷하며</a:t>
            </a:r>
            <a:r>
              <a:rPr lang="en-US" altLang="ko-KR" dirty="0"/>
              <a:t>, </a:t>
            </a:r>
            <a:r>
              <a:rPr lang="ko-KR" altLang="en-US" dirty="0"/>
              <a:t>주위가 바다로 둘러싸여 있다</a:t>
            </a:r>
            <a:r>
              <a:rPr lang="en-US" altLang="ko-KR" dirty="0"/>
              <a:t>.</a:t>
            </a:r>
          </a:p>
          <a:p>
            <a:r>
              <a:rPr lang="ko-KR" altLang="en-US" dirty="0"/>
              <a:t>일본의 수도는 도쿄다</a:t>
            </a:r>
            <a:r>
              <a:rPr lang="en-US" altLang="ko-KR" dirty="0"/>
              <a:t>.</a:t>
            </a:r>
          </a:p>
          <a:p>
            <a:pPr marL="0" indent="0">
              <a:buNone/>
            </a:pPr>
            <a:endParaRPr lang="en-US" altLang="ko-KR" dirty="0"/>
          </a:p>
        </p:txBody>
      </p:sp>
      <p:pic>
        <p:nvPicPr>
          <p:cNvPr id="5" name="그림 4">
            <a:extLst>
              <a:ext uri="{FF2B5EF4-FFF2-40B4-BE49-F238E27FC236}">
                <a16:creationId xmlns:a16="http://schemas.microsoft.com/office/drawing/2014/main" id="{C3542659-FBE7-482E-B37A-60607613EBB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97483" y="2853167"/>
            <a:ext cx="4246517" cy="3079171"/>
          </a:xfrm>
          <a:prstGeom prst="rect">
            <a:avLst/>
          </a:prstGeom>
        </p:spPr>
      </p:pic>
      <p:sp>
        <p:nvSpPr>
          <p:cNvPr id="6" name="직사각형 5">
            <a:extLst>
              <a:ext uri="{FF2B5EF4-FFF2-40B4-BE49-F238E27FC236}">
                <a16:creationId xmlns:a16="http://schemas.microsoft.com/office/drawing/2014/main" id="{6DCF0B6D-CF6A-4661-A8D1-2917F832BC78}"/>
              </a:ext>
            </a:extLst>
          </p:cNvPr>
          <p:cNvSpPr/>
          <p:nvPr/>
        </p:nvSpPr>
        <p:spPr>
          <a:xfrm>
            <a:off x="7709801" y="5563006"/>
            <a:ext cx="1239443" cy="36933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ko-KR" dirty="0">
                <a:hlinkClick r:id="rId3" tooltip="페이지 보기"/>
              </a:rPr>
              <a:t>infozzin.kr</a:t>
            </a:r>
            <a:endParaRPr lang="en-US" altLang="ko-KR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1939529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CE21BE0-CF29-4007-83FD-735C53B991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일본의 먹거리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CF973D9A-E523-4008-8679-45783A103EC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ko-KR" altLang="en-US" dirty="0"/>
              <a:t>초밥</a:t>
            </a:r>
            <a:r>
              <a:rPr lang="en-US" altLang="ko-KR" dirty="0"/>
              <a:t>,</a:t>
            </a:r>
            <a:r>
              <a:rPr lang="ko-KR" altLang="en-US" dirty="0" err="1"/>
              <a:t>타코야끼</a:t>
            </a:r>
            <a:r>
              <a:rPr lang="en-US" altLang="ko-KR" dirty="0"/>
              <a:t>,</a:t>
            </a:r>
            <a:r>
              <a:rPr lang="ko-KR" altLang="en-US" dirty="0"/>
              <a:t>라멘</a:t>
            </a:r>
            <a:r>
              <a:rPr lang="en-US" altLang="ko-KR" dirty="0"/>
              <a:t>,</a:t>
            </a:r>
            <a:r>
              <a:rPr lang="ko-KR" altLang="en-US" dirty="0" err="1"/>
              <a:t>소바</a:t>
            </a:r>
            <a:r>
              <a:rPr lang="en-US" altLang="ko-KR" dirty="0"/>
              <a:t>,</a:t>
            </a:r>
            <a:r>
              <a:rPr lang="ko-KR" altLang="en-US" dirty="0"/>
              <a:t>우동 등이 있다</a:t>
            </a:r>
            <a:r>
              <a:rPr lang="en-US" altLang="ko-KR" dirty="0"/>
              <a:t>.</a:t>
            </a:r>
          </a:p>
          <a:p>
            <a:r>
              <a:rPr lang="ko-KR" altLang="en-US" dirty="0"/>
              <a:t>그중 </a:t>
            </a:r>
            <a:r>
              <a:rPr lang="ko-KR" altLang="en-US" dirty="0" err="1"/>
              <a:t>타코야끼는</a:t>
            </a:r>
            <a:r>
              <a:rPr lang="ko-KR" altLang="en-US" dirty="0"/>
              <a:t> 밀가루 반죽에 잘게 썬 문어와 파</a:t>
            </a:r>
            <a:r>
              <a:rPr lang="en-US" altLang="ko-KR" dirty="0"/>
              <a:t>, </a:t>
            </a:r>
            <a:r>
              <a:rPr lang="ko-KR" altLang="en-US" dirty="0"/>
              <a:t>양배추 혹은 </a:t>
            </a:r>
            <a:r>
              <a:rPr lang="ko-KR" altLang="en-US" dirty="0" err="1"/>
              <a:t>베니쇼가</a:t>
            </a:r>
            <a:r>
              <a:rPr lang="ko-KR" altLang="en-US" dirty="0"/>
              <a:t> 등을 넣어 동그랗게 </a:t>
            </a:r>
            <a:r>
              <a:rPr lang="ko-KR" altLang="en-US" dirty="0" err="1"/>
              <a:t>구워내</a:t>
            </a:r>
            <a:r>
              <a:rPr lang="ko-KR" altLang="en-US" dirty="0"/>
              <a:t> </a:t>
            </a:r>
            <a:r>
              <a:rPr lang="ko-KR" altLang="en-US" dirty="0" err="1"/>
              <a:t>가쓰오부시와</a:t>
            </a:r>
            <a:r>
              <a:rPr lang="ko-KR" altLang="en-US" dirty="0"/>
              <a:t> 소스를 뿌려 먹는 일본의 먹거리이다</a:t>
            </a:r>
            <a:r>
              <a:rPr lang="en-US" altLang="ko-KR" dirty="0"/>
              <a:t>.</a:t>
            </a:r>
          </a:p>
          <a:p>
            <a:r>
              <a:rPr lang="ko-KR" altLang="en-US" dirty="0" err="1"/>
              <a:t>타코야끼</a:t>
            </a:r>
            <a:r>
              <a:rPr lang="ko-KR" altLang="en-US" dirty="0"/>
              <a:t> 칼로리는 </a:t>
            </a:r>
            <a:r>
              <a:rPr lang="en-US" altLang="ko-KR" dirty="0"/>
              <a:t>1</a:t>
            </a:r>
            <a:r>
              <a:rPr lang="ko-KR" altLang="en-US" dirty="0"/>
              <a:t>개당 </a:t>
            </a:r>
            <a:r>
              <a:rPr lang="en-US" altLang="ko-KR" dirty="0"/>
              <a:t>29kcal</a:t>
            </a:r>
            <a:r>
              <a:rPr lang="ko-KR" altLang="en-US" dirty="0"/>
              <a:t>이다</a:t>
            </a:r>
            <a:r>
              <a:rPr lang="en-US" altLang="ko-KR" dirty="0"/>
              <a:t>.</a:t>
            </a:r>
            <a:endParaRPr lang="ko-KR" altLang="en-US" dirty="0"/>
          </a:p>
        </p:txBody>
      </p:sp>
      <p:pic>
        <p:nvPicPr>
          <p:cNvPr id="5" name="그림 4">
            <a:extLst>
              <a:ext uri="{FF2B5EF4-FFF2-40B4-BE49-F238E27FC236}">
                <a16:creationId xmlns:a16="http://schemas.microsoft.com/office/drawing/2014/main" id="{958CC261-C996-4411-AB31-DAE89CB2209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06626" y="3429000"/>
            <a:ext cx="3552439" cy="2645990"/>
          </a:xfrm>
          <a:prstGeom prst="rect">
            <a:avLst/>
          </a:prstGeom>
        </p:spPr>
      </p:pic>
      <p:sp>
        <p:nvSpPr>
          <p:cNvPr id="6" name="직사각형 5">
            <a:extLst>
              <a:ext uri="{FF2B5EF4-FFF2-40B4-BE49-F238E27FC236}">
                <a16:creationId xmlns:a16="http://schemas.microsoft.com/office/drawing/2014/main" id="{02002876-4EF7-4006-A31C-700FB050753C}"/>
              </a:ext>
            </a:extLst>
          </p:cNvPr>
          <p:cNvSpPr/>
          <p:nvPr/>
        </p:nvSpPr>
        <p:spPr>
          <a:xfrm>
            <a:off x="8351770" y="5942568"/>
            <a:ext cx="4159408" cy="36933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altLang="ko-KR" dirty="0">
                <a:hlinkClick r:id="rId3" tooltip="페이지 보기"/>
              </a:rPr>
              <a:t>crowdpic.net</a:t>
            </a:r>
            <a:endParaRPr lang="en-US" altLang="ko-KR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1221524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24228678-044D-4D64-BF3D-91A5C5D459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일본의 전통 의상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4E74DBBC-F2F1-4D57-B207-6CEDECB73C4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ko-KR" altLang="en-US" sz="6000" dirty="0"/>
              <a:t>기모노</a:t>
            </a:r>
            <a:endParaRPr lang="en-US" altLang="ko-KR" sz="6000" dirty="0"/>
          </a:p>
          <a:p>
            <a:r>
              <a:rPr lang="ko-KR" altLang="en-US" dirty="0"/>
              <a:t>기모노는 일본의 전통 의상으로</a:t>
            </a:r>
            <a:r>
              <a:rPr lang="en-US" altLang="ko-KR" dirty="0"/>
              <a:t>, ‘</a:t>
            </a:r>
            <a:r>
              <a:rPr lang="ko-KR" altLang="en-US" dirty="0"/>
              <a:t>입는 </a:t>
            </a:r>
            <a:r>
              <a:rPr lang="ko-KR" altLang="en-US" dirty="0" err="1"/>
              <a:t>것’이라는</a:t>
            </a:r>
            <a:r>
              <a:rPr lang="ko-KR" altLang="en-US" dirty="0"/>
              <a:t> 뜻을 가지고 있다</a:t>
            </a:r>
            <a:r>
              <a:rPr lang="en-US" altLang="ko-KR" dirty="0"/>
              <a:t>. </a:t>
            </a:r>
            <a:r>
              <a:rPr lang="ko-KR" altLang="en-US" dirty="0"/>
              <a:t>기모노는 </a:t>
            </a:r>
            <a:r>
              <a:rPr lang="en-US" altLang="ko-KR" dirty="0"/>
              <a:t>T</a:t>
            </a:r>
            <a:r>
              <a:rPr lang="ko-KR" altLang="en-US" dirty="0"/>
              <a:t>자 형의 겉옷으로</a:t>
            </a:r>
            <a:r>
              <a:rPr lang="en-US" altLang="ko-KR" dirty="0"/>
              <a:t>, </a:t>
            </a:r>
            <a:r>
              <a:rPr lang="ko-KR" altLang="en-US" dirty="0"/>
              <a:t>길고 넓은 소매와 깃이 있다</a:t>
            </a:r>
            <a:r>
              <a:rPr lang="en-US" altLang="ko-KR" dirty="0"/>
              <a:t>.</a:t>
            </a:r>
            <a:endParaRPr lang="ko-KR" altLang="en-US" dirty="0"/>
          </a:p>
        </p:txBody>
      </p:sp>
      <p:sp>
        <p:nvSpPr>
          <p:cNvPr id="6" name="직사각형 5">
            <a:extLst>
              <a:ext uri="{FF2B5EF4-FFF2-40B4-BE49-F238E27FC236}">
                <a16:creationId xmlns:a16="http://schemas.microsoft.com/office/drawing/2014/main" id="{004506B9-D2F5-4962-817A-1065AEA989BB}"/>
              </a:ext>
            </a:extLst>
          </p:cNvPr>
          <p:cNvSpPr/>
          <p:nvPr/>
        </p:nvSpPr>
        <p:spPr>
          <a:xfrm>
            <a:off x="7535377" y="6308209"/>
            <a:ext cx="26469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b="0" i="0" u="none" strike="noStrike" dirty="0">
                <a:solidFill>
                  <a:srgbClr val="9EC3AE"/>
                </a:solidFill>
                <a:effectLst/>
                <a:latin typeface="Roboto"/>
                <a:hlinkClick r:id="rId2" tooltip="페이지 보기"/>
              </a:rPr>
              <a:t>okamoto-kimono-kr.com</a:t>
            </a:r>
            <a:endParaRPr lang="ko-KR" altLang="en-US" dirty="0"/>
          </a:p>
        </p:txBody>
      </p:sp>
      <p:pic>
        <p:nvPicPr>
          <p:cNvPr id="8" name="그림 7">
            <a:extLst>
              <a:ext uri="{FF2B5EF4-FFF2-40B4-BE49-F238E27FC236}">
                <a16:creationId xmlns:a16="http://schemas.microsoft.com/office/drawing/2014/main" id="{73D53A63-4C81-46F5-ACAC-8026765B301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69414" y="3541514"/>
            <a:ext cx="2185786" cy="28180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18166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E7DFCDFE-DE20-4218-9299-27E001B496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일본의 애니메이션 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2F8B3471-7440-41F2-8C1B-3DB83350CFC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ko-KR" altLang="en-US"/>
              <a:t>너의 이름은</a:t>
            </a:r>
            <a:r>
              <a:rPr lang="en-US" altLang="ko-KR"/>
              <a:t>,</a:t>
            </a:r>
            <a:r>
              <a:rPr lang="ko-KR" altLang="en-US"/>
              <a:t>주술회전</a:t>
            </a:r>
            <a:r>
              <a:rPr lang="en-US" altLang="ko-KR"/>
              <a:t>,</a:t>
            </a:r>
            <a:r>
              <a:rPr lang="ko-KR" altLang="en-US"/>
              <a:t>도라에몽</a:t>
            </a:r>
            <a:r>
              <a:rPr lang="en-US" altLang="ko-KR"/>
              <a:t>,</a:t>
            </a:r>
            <a:r>
              <a:rPr lang="ko-KR" altLang="en-US"/>
              <a:t>오신령</a:t>
            </a:r>
            <a:r>
              <a:rPr lang="en-US" altLang="ko-KR"/>
              <a:t>,</a:t>
            </a:r>
            <a:r>
              <a:rPr lang="ko-KR" altLang="en-US"/>
              <a:t>짱구 등 이 있다</a:t>
            </a:r>
            <a:r>
              <a:rPr lang="en-US" altLang="ko-KR"/>
              <a:t>.</a:t>
            </a:r>
          </a:p>
          <a:p>
            <a:pPr marL="0" indent="0">
              <a:buNone/>
            </a:pPr>
            <a:r>
              <a:rPr lang="ko-KR" altLang="en-US"/>
              <a:t>그중 너의 이름은 은 도쿄에 사는 타키와 시골에 사는 미츠하 가 서로의 몸이 바뀌는 꿈을 꾸면서 서로의 삶을 체험하고 운명적인 사랑을 이루는 이야기다</a:t>
            </a:r>
            <a:r>
              <a:rPr lang="en-US" altLang="ko-KR"/>
              <a:t>. </a:t>
            </a:r>
            <a:endParaRPr lang="en-US" altLang="ko-KR" dirty="0"/>
          </a:p>
        </p:txBody>
      </p:sp>
      <p:pic>
        <p:nvPicPr>
          <p:cNvPr id="5" name="그림 4">
            <a:extLst>
              <a:ext uri="{FF2B5EF4-FFF2-40B4-BE49-F238E27FC236}">
                <a16:creationId xmlns:a16="http://schemas.microsoft.com/office/drawing/2014/main" id="{8835B37F-C169-4D99-AD29-8B3AC82A23D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7802" y="3180644"/>
            <a:ext cx="2481698" cy="3486855"/>
          </a:xfrm>
          <a:prstGeom prst="rect">
            <a:avLst/>
          </a:prstGeom>
        </p:spPr>
      </p:pic>
      <p:sp>
        <p:nvSpPr>
          <p:cNvPr id="6" name="직사각형 5">
            <a:extLst>
              <a:ext uri="{FF2B5EF4-FFF2-40B4-BE49-F238E27FC236}">
                <a16:creationId xmlns:a16="http://schemas.microsoft.com/office/drawing/2014/main" id="{1E248CEC-A820-421E-BA3F-6D7A455E525D}"/>
              </a:ext>
            </a:extLst>
          </p:cNvPr>
          <p:cNvSpPr/>
          <p:nvPr/>
        </p:nvSpPr>
        <p:spPr>
          <a:xfrm>
            <a:off x="7344936" y="6311900"/>
            <a:ext cx="136447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b="0" i="0" u="none" strike="noStrike" dirty="0">
                <a:solidFill>
                  <a:srgbClr val="9EC3AE"/>
                </a:solidFill>
                <a:effectLst/>
                <a:latin typeface="Roboto"/>
                <a:hlinkClick r:id="rId3" tooltip="페이지 보기"/>
              </a:rPr>
              <a:t>hrising.com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14744146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B16B1D5B-6882-4E5C-AC7B-1D05BD6B1D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일본의 자연환경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4AB9DA7D-615E-4353-8CE3-5534FBBB11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ko-KR" altLang="en-US" dirty="0"/>
              <a:t>국토의 약 </a:t>
            </a:r>
            <a:r>
              <a:rPr lang="en-US" altLang="ko-KR" dirty="0"/>
              <a:t>80%</a:t>
            </a:r>
            <a:r>
              <a:rPr lang="ko-KR" altLang="en-US" dirty="0"/>
              <a:t>가 산지이고 </a:t>
            </a:r>
            <a:r>
              <a:rPr lang="en-US" altLang="ko-KR" dirty="0"/>
              <a:t>3,000m</a:t>
            </a:r>
            <a:r>
              <a:rPr lang="ko-KR" altLang="en-US" dirty="0"/>
              <a:t>이상의 고산이 많다</a:t>
            </a:r>
            <a:r>
              <a:rPr lang="en-US" altLang="ko-KR" dirty="0"/>
              <a:t>. </a:t>
            </a:r>
            <a:r>
              <a:rPr lang="ko-KR" altLang="en-US" dirty="0"/>
              <a:t>나머지 </a:t>
            </a:r>
            <a:r>
              <a:rPr lang="en-US" altLang="ko-KR" dirty="0"/>
              <a:t>20%</a:t>
            </a:r>
            <a:r>
              <a:rPr lang="ko-KR" altLang="en-US" dirty="0"/>
              <a:t>정도가 평지이다</a:t>
            </a:r>
            <a:r>
              <a:rPr lang="en-US" altLang="ko-KR" dirty="0"/>
              <a:t>.</a:t>
            </a:r>
          </a:p>
          <a:p>
            <a:r>
              <a:rPr lang="ko-KR" altLang="en-US" dirty="0"/>
              <a:t>태풍과 지진활동이 활발하다</a:t>
            </a:r>
            <a:r>
              <a:rPr lang="en-US" altLang="ko-KR" dirty="0"/>
              <a:t>.</a:t>
            </a:r>
            <a:r>
              <a:rPr lang="ko-KR" altLang="en-US" dirty="0">
                <a:hlinkClick r:id="rId2"/>
              </a:rPr>
              <a:t> 일본 규모 </a:t>
            </a:r>
            <a:r>
              <a:rPr lang="en-US" altLang="ko-KR" dirty="0">
                <a:hlinkClick r:id="rId2"/>
              </a:rPr>
              <a:t>7.3 </a:t>
            </a:r>
            <a:r>
              <a:rPr lang="ko-KR" altLang="en-US" dirty="0">
                <a:hlinkClick r:id="rId2"/>
              </a:rPr>
              <a:t>지진 당시 현장 모습은</a:t>
            </a:r>
            <a:r>
              <a:rPr lang="en-US" altLang="ko-KR" dirty="0">
                <a:hlinkClick r:id="rId2"/>
              </a:rPr>
              <a:t>? (</a:t>
            </a:r>
            <a:r>
              <a:rPr lang="ko-KR" altLang="en-US" dirty="0">
                <a:hlinkClick r:id="rId2"/>
              </a:rPr>
              <a:t>현장영상</a:t>
            </a:r>
            <a:r>
              <a:rPr lang="en-US" altLang="ko-KR" dirty="0">
                <a:hlinkClick r:id="rId2"/>
              </a:rPr>
              <a:t>) / SBS - YouTube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66261168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488AA01F-50C5-4785-89C4-A8981F6969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일본의 인문환경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42F8996C-ACE8-47E9-B29D-0195A72A574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ko-KR" altLang="en-US" dirty="0"/>
              <a:t>인구</a:t>
            </a:r>
            <a:r>
              <a:rPr lang="en-US" altLang="ko-KR" dirty="0"/>
              <a:t>:123,294,513</a:t>
            </a:r>
            <a:r>
              <a:rPr lang="ko-KR" altLang="en-US" dirty="0"/>
              <a:t>명</a:t>
            </a:r>
            <a:endParaRPr lang="en-US" altLang="ko-KR" dirty="0"/>
          </a:p>
          <a:p>
            <a:r>
              <a:rPr lang="ko-KR" altLang="en-US" dirty="0"/>
              <a:t>언어</a:t>
            </a:r>
            <a:r>
              <a:rPr lang="en-US" altLang="ko-KR" dirty="0"/>
              <a:t>:</a:t>
            </a:r>
            <a:r>
              <a:rPr lang="ko-KR" altLang="en-US" dirty="0"/>
              <a:t>일본어</a:t>
            </a:r>
            <a:endParaRPr lang="en-US" altLang="ko-KR" dirty="0"/>
          </a:p>
          <a:p>
            <a:pPr marL="0" indent="0">
              <a:buNone/>
            </a:pPr>
            <a:r>
              <a:rPr lang="ko-KR" altLang="en-US" dirty="0"/>
              <a:t>왜냐하면 일본 </a:t>
            </a:r>
            <a:r>
              <a:rPr lang="ko-KR" altLang="en-US" dirty="0" err="1"/>
              <a:t>이여서</a:t>
            </a:r>
            <a:r>
              <a:rPr lang="ko-KR" altLang="en-US" dirty="0"/>
              <a:t> 일본어를 쓴다</a:t>
            </a:r>
            <a:r>
              <a:rPr lang="en-US" altLang="ko-KR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52825479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B4B7CE28-0191-4D1E-8BEA-AF2A602F09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한국과 일본의 관계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677A19B9-0953-4805-978C-82CDA581CEA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ko-KR" altLang="en-US" dirty="0"/>
              <a:t>한국과 일본은 지리적 인접성으로 인해 정치적</a:t>
            </a:r>
            <a:r>
              <a:rPr lang="en-US" altLang="ko-KR" dirty="0"/>
              <a:t>·</a:t>
            </a:r>
            <a:r>
              <a:rPr lang="ko-KR" altLang="en-US" dirty="0"/>
              <a:t>군사</a:t>
            </a:r>
            <a:r>
              <a:rPr lang="en-US" altLang="ko-KR" dirty="0"/>
              <a:t>·</a:t>
            </a:r>
            <a:r>
              <a:rPr lang="ko-KR" altLang="en-US" dirty="0"/>
              <a:t>사회</a:t>
            </a:r>
            <a:r>
              <a:rPr lang="en-US" altLang="ko-KR" dirty="0"/>
              <a:t>·</a:t>
            </a:r>
            <a:r>
              <a:rPr lang="ko-KR" altLang="en-US" dirty="0"/>
              <a:t>문화</a:t>
            </a:r>
            <a:r>
              <a:rPr lang="en-US" altLang="ko-KR" dirty="0"/>
              <a:t>·</a:t>
            </a:r>
            <a:r>
              <a:rPr lang="ko-KR" altLang="en-US" dirty="0"/>
              <a:t>경제 등의 다양한 분야에 있어서 상호 지대한 영향을 주고받았다</a:t>
            </a:r>
            <a:r>
              <a:rPr lang="en-US" altLang="ko-KR" dirty="0"/>
              <a:t>.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09956368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직사각형 2">
            <a:extLst>
              <a:ext uri="{FF2B5EF4-FFF2-40B4-BE49-F238E27FC236}">
                <a16:creationId xmlns:a16="http://schemas.microsoft.com/office/drawing/2014/main" id="{6E39AE94-AE39-4D57-A05F-7617599E50C3}"/>
              </a:ext>
            </a:extLst>
          </p:cNvPr>
          <p:cNvSpPr/>
          <p:nvPr/>
        </p:nvSpPr>
        <p:spPr>
          <a:xfrm>
            <a:off x="1577078" y="2692127"/>
            <a:ext cx="9037844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ko-KR" altLang="en-US" sz="5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마지막 한마디</a:t>
            </a:r>
            <a:r>
              <a:rPr lang="en-US" altLang="ko-KR" sz="5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: </a:t>
            </a:r>
            <a:r>
              <a:rPr lang="ko-KR" altLang="en-US" sz="5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밥 먹고 </a:t>
            </a:r>
            <a:r>
              <a:rPr lang="ko-KR" altLang="en-US" sz="5400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시프다</a:t>
            </a:r>
            <a:r>
              <a:rPr lang="en-US" altLang="ko-KR" sz="5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.</a:t>
            </a:r>
            <a:endParaRPr lang="en-US" altLang="ko-KR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59803877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71</TotalTime>
  <Words>242</Words>
  <Application>Microsoft Office PowerPoint</Application>
  <PresentationFormat>와이드스크린</PresentationFormat>
  <Paragraphs>30</Paragraphs>
  <Slides>9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3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9</vt:i4>
      </vt:variant>
    </vt:vector>
  </HeadingPairs>
  <TitlesOfParts>
    <vt:vector size="13" baseType="lpstr">
      <vt:lpstr>Roboto</vt:lpstr>
      <vt:lpstr>맑은 고딕</vt:lpstr>
      <vt:lpstr>Arial</vt:lpstr>
      <vt:lpstr>Office 테마</vt:lpstr>
      <vt:lpstr>일본</vt:lpstr>
      <vt:lpstr>일본은</vt:lpstr>
      <vt:lpstr>일본의 먹거리</vt:lpstr>
      <vt:lpstr>일본의 전통 의상</vt:lpstr>
      <vt:lpstr>일본의 애니메이션 </vt:lpstr>
      <vt:lpstr>일본의 자연환경</vt:lpstr>
      <vt:lpstr>일본의 인문환경</vt:lpstr>
      <vt:lpstr>한국과 일본의 관계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일본</dc:title>
  <dc:creator>user</dc:creator>
  <cp:lastModifiedBy>user</cp:lastModifiedBy>
  <cp:revision>9</cp:revision>
  <dcterms:created xsi:type="dcterms:W3CDTF">2023-11-16T01:57:00Z</dcterms:created>
  <dcterms:modified xsi:type="dcterms:W3CDTF">2023-11-16T03:08:37Z</dcterms:modified>
</cp:coreProperties>
</file>